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3"/>
  </p:normalViewPr>
  <p:slideViewPr>
    <p:cSldViewPr>
      <p:cViewPr varScale="1">
        <p:scale>
          <a:sx n="86" d="100"/>
          <a:sy n="86" d="100"/>
        </p:scale>
        <p:origin x="18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2781" y="681921"/>
            <a:ext cx="2881629" cy="1071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044" y="222688"/>
            <a:ext cx="8731779" cy="64110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8578" y="816705"/>
            <a:ext cx="7346843" cy="59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7811" y="1490718"/>
            <a:ext cx="7328377" cy="4732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5758" y="6261714"/>
            <a:ext cx="423545" cy="403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optimist.org/" TargetMode="External"/><Relationship Id="rId2" Type="http://schemas.openxmlformats.org/officeDocument/2006/relationships/hyperlink" Target="http://www.soroptimistinternation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-founderregion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optimist.org/" TargetMode="External"/><Relationship Id="rId2" Type="http://schemas.openxmlformats.org/officeDocument/2006/relationships/hyperlink" Target="http://www.soroptimistinternation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-founderregion.org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cavillesoroptimist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894" y="222688"/>
            <a:ext cx="8730211" cy="64126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5095" marR="5080" indent="-93345">
              <a:lnSpc>
                <a:spcPts val="3860"/>
              </a:lnSpc>
              <a:spcBef>
                <a:spcPts val="570"/>
              </a:spcBef>
            </a:pPr>
            <a:r>
              <a:rPr sz="3550" dirty="0"/>
              <a:t>NEW</a:t>
            </a:r>
            <a:r>
              <a:rPr sz="3550" spc="-5" dirty="0"/>
              <a:t> </a:t>
            </a:r>
            <a:r>
              <a:rPr sz="3550" spc="-10" dirty="0"/>
              <a:t>MEMBER </a:t>
            </a:r>
            <a:r>
              <a:rPr sz="3550" spc="-70" dirty="0"/>
              <a:t>ORIENTATION</a:t>
            </a:r>
            <a:endParaRPr sz="3550"/>
          </a:p>
        </p:txBody>
      </p:sp>
      <p:sp>
        <p:nvSpPr>
          <p:cNvPr id="4" name="object 4"/>
          <p:cNvSpPr txBox="1"/>
          <p:nvPr/>
        </p:nvSpPr>
        <p:spPr>
          <a:xfrm>
            <a:off x="930878" y="1866216"/>
            <a:ext cx="33350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182370" marR="5080" indent="-1170305">
              <a:lnSpc>
                <a:spcPct val="103600"/>
              </a:lnSpc>
              <a:spcBef>
                <a:spcPts val="55"/>
              </a:spcBef>
            </a:pP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SOROPTIMIST</a:t>
            </a: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sz="17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VACAVILLE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4485" y="331520"/>
            <a:ext cx="15367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•1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1471" y="1469415"/>
            <a:ext cx="5125071" cy="4876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0347" y="446772"/>
            <a:ext cx="5340350" cy="9855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16635" marR="5080" indent="-1004569">
              <a:lnSpc>
                <a:spcPts val="3760"/>
              </a:lnSpc>
              <a:spcBef>
                <a:spcPts val="235"/>
              </a:spcBef>
            </a:pPr>
            <a:r>
              <a:rPr sz="3150" b="1" spc="235" dirty="0">
                <a:solidFill>
                  <a:srgbClr val="003417"/>
                </a:solidFill>
                <a:latin typeface="Times New Roman"/>
                <a:cs typeface="Times New Roman"/>
              </a:rPr>
              <a:t>Why</a:t>
            </a:r>
            <a:r>
              <a:rPr sz="3150" b="1" spc="125" dirty="0">
                <a:solidFill>
                  <a:srgbClr val="003417"/>
                </a:solidFill>
                <a:latin typeface="Times New Roman"/>
                <a:cs typeface="Times New Roman"/>
              </a:rPr>
              <a:t> </a:t>
            </a:r>
            <a:r>
              <a:rPr sz="3150" b="1" spc="345" dirty="0">
                <a:solidFill>
                  <a:srgbClr val="003417"/>
                </a:solidFill>
                <a:latin typeface="Times New Roman"/>
                <a:cs typeface="Times New Roman"/>
              </a:rPr>
              <a:t>Do</a:t>
            </a:r>
            <a:r>
              <a:rPr sz="3150" b="1" spc="130" dirty="0">
                <a:solidFill>
                  <a:srgbClr val="003417"/>
                </a:solidFill>
                <a:latin typeface="Times New Roman"/>
                <a:cs typeface="Times New Roman"/>
              </a:rPr>
              <a:t> </a:t>
            </a:r>
            <a:r>
              <a:rPr sz="3150" b="1" spc="290" dirty="0">
                <a:solidFill>
                  <a:srgbClr val="003417"/>
                </a:solidFill>
                <a:latin typeface="Times New Roman"/>
                <a:cs typeface="Times New Roman"/>
              </a:rPr>
              <a:t>Women</a:t>
            </a:r>
            <a:r>
              <a:rPr sz="3150" b="1" spc="130" dirty="0">
                <a:solidFill>
                  <a:srgbClr val="003417"/>
                </a:solidFill>
                <a:latin typeface="Times New Roman"/>
                <a:cs typeface="Times New Roman"/>
              </a:rPr>
              <a:t> </a:t>
            </a:r>
            <a:r>
              <a:rPr sz="3150" b="1" spc="370" dirty="0">
                <a:solidFill>
                  <a:srgbClr val="003417"/>
                </a:solidFill>
                <a:latin typeface="Times New Roman"/>
                <a:cs typeface="Times New Roman"/>
              </a:rPr>
              <a:t>and</a:t>
            </a:r>
            <a:r>
              <a:rPr sz="3150" b="1" spc="130" dirty="0">
                <a:solidFill>
                  <a:srgbClr val="003417"/>
                </a:solidFill>
                <a:latin typeface="Times New Roman"/>
                <a:cs typeface="Times New Roman"/>
              </a:rPr>
              <a:t> </a:t>
            </a:r>
            <a:r>
              <a:rPr sz="3150" b="1" spc="245" dirty="0">
                <a:solidFill>
                  <a:srgbClr val="003417"/>
                </a:solidFill>
                <a:latin typeface="Times New Roman"/>
                <a:cs typeface="Times New Roman"/>
              </a:rPr>
              <a:t>Girls </a:t>
            </a:r>
            <a:r>
              <a:rPr sz="3150" b="1" spc="375" dirty="0">
                <a:solidFill>
                  <a:srgbClr val="003417"/>
                </a:solidFill>
                <a:latin typeface="Times New Roman"/>
                <a:cs typeface="Times New Roman"/>
              </a:rPr>
              <a:t>Need</a:t>
            </a:r>
            <a:r>
              <a:rPr sz="3150" b="1" spc="120" dirty="0">
                <a:solidFill>
                  <a:srgbClr val="003417"/>
                </a:solidFill>
                <a:latin typeface="Times New Roman"/>
                <a:cs typeface="Times New Roman"/>
              </a:rPr>
              <a:t> </a:t>
            </a:r>
            <a:r>
              <a:rPr sz="3150" b="1" spc="280" dirty="0">
                <a:solidFill>
                  <a:srgbClr val="003417"/>
                </a:solidFill>
                <a:latin typeface="Times New Roman"/>
                <a:cs typeface="Times New Roman"/>
              </a:rPr>
              <a:t>Our</a:t>
            </a:r>
            <a:r>
              <a:rPr sz="3150" b="1" spc="120" dirty="0">
                <a:solidFill>
                  <a:srgbClr val="003417"/>
                </a:solidFill>
                <a:latin typeface="Times New Roman"/>
                <a:cs typeface="Times New Roman"/>
              </a:rPr>
              <a:t> </a:t>
            </a:r>
            <a:r>
              <a:rPr sz="3150" b="1" spc="240" dirty="0">
                <a:solidFill>
                  <a:srgbClr val="003417"/>
                </a:solidFill>
                <a:latin typeface="Times New Roman"/>
                <a:cs typeface="Times New Roman"/>
              </a:rPr>
              <a:t>Help?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91805" y="1916462"/>
            <a:ext cx="28168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Consider</a:t>
            </a:r>
            <a:r>
              <a:rPr sz="19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following: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805" y="2406359"/>
            <a:ext cx="70218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three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have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been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beaten,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coerced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into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sex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735" y="2607342"/>
            <a:ext cx="4081779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otherwise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abused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lifetime.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805" y="3097238"/>
            <a:ext cx="7411720" cy="7543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According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recent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report,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600,000-800,000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people</a:t>
            </a:r>
            <a:endParaRPr sz="1950">
              <a:latin typeface="Comic Sans MS"/>
              <a:cs typeface="Comic Sans MS"/>
            </a:endParaRPr>
          </a:p>
          <a:p>
            <a:pPr marL="100330" marR="216535">
              <a:lnSpc>
                <a:spcPct val="71900"/>
              </a:lnSpc>
              <a:spcBef>
                <a:spcPts val="330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trafficked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across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borders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annually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over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80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percent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female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805" y="4014223"/>
            <a:ext cx="74930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two-thirds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world's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working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hours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but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earn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735" y="4215207"/>
            <a:ext cx="68129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only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10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percent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world's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income,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own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less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than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50" dirty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805" y="4428751"/>
            <a:ext cx="7679690" cy="1030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percent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world's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property.</a:t>
            </a:r>
            <a:endParaRPr sz="1950">
              <a:latin typeface="Comic Sans MS"/>
              <a:cs typeface="Comic Sans MS"/>
            </a:endParaRPr>
          </a:p>
          <a:p>
            <a:pPr marL="100330" marR="5080" indent="-88265">
              <a:lnSpc>
                <a:spcPct val="71900"/>
              </a:lnSpc>
              <a:spcBef>
                <a:spcPts val="217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total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550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million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working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poor,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330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million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(60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percent)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women.</a:t>
            </a:r>
            <a:endParaRPr sz="1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306" y="1260754"/>
            <a:ext cx="7712709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395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sz="39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950" b="1" spc="355" dirty="0">
                <a:solidFill>
                  <a:srgbClr val="000101"/>
                </a:solidFill>
                <a:latin typeface="Times New Roman"/>
                <a:cs typeface="Times New Roman"/>
              </a:rPr>
              <a:t>Clubs</a:t>
            </a:r>
            <a:r>
              <a:rPr sz="39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950" b="1" spc="365" dirty="0">
                <a:solidFill>
                  <a:srgbClr val="000101"/>
                </a:solidFill>
                <a:latin typeface="Times New Roman"/>
                <a:cs typeface="Times New Roman"/>
              </a:rPr>
              <a:t>Worldwide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56674" y="2406359"/>
            <a:ext cx="7665720" cy="2437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80" indent="-276860">
              <a:lnSpc>
                <a:spcPct val="101400"/>
              </a:lnSpc>
              <a:spcBef>
                <a:spcPts val="95"/>
              </a:spcBef>
              <a:buFont typeface="Arial"/>
              <a:buChar char="•"/>
              <a:tabLst>
                <a:tab pos="307340" algn="l"/>
                <a:tab pos="307975" algn="l"/>
                <a:tab pos="1735455" algn="l"/>
                <a:tab pos="605091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members</a:t>
            </a:r>
            <a:r>
              <a:rPr sz="1950" b="1" spc="-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undertake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project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Club,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Region,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level.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Each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950" b="1" spc="-2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determines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focus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volunteer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its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community.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Club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projects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range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renovating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domestic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violence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shelters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providing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mammograms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low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income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women,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sponsoring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self-esteem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workshops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teen-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aged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girls.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Clubs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also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participate</a:t>
            </a:r>
            <a:r>
              <a:rPr sz="19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organization’s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world-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wide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identifying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programs.</a:t>
            </a:r>
            <a:endParaRPr sz="195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105"/>
              </a:spcBef>
            </a:pPr>
            <a:r>
              <a:rPr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b="1" spc="18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245" dirty="0">
                <a:solidFill>
                  <a:srgbClr val="000101"/>
                </a:solidFill>
                <a:latin typeface="Times New Roman"/>
                <a:cs typeface="Times New Roman"/>
              </a:rPr>
              <a:t>EMBLEM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568" y="1594695"/>
            <a:ext cx="4036695" cy="29978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6540" indent="-244475" algn="just">
              <a:lnSpc>
                <a:spcPts val="2165"/>
              </a:lnSpc>
              <a:spcBef>
                <a:spcPts val="140"/>
              </a:spcBef>
              <a:buFont typeface="Arial"/>
              <a:buChar char="•"/>
              <a:tabLst>
                <a:tab pos="25717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“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PAST</a:t>
            </a:r>
            <a:r>
              <a:rPr sz="19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Emblem</a:t>
            </a:r>
            <a:endParaRPr sz="2000">
              <a:latin typeface="Comic Sans MS"/>
              <a:cs typeface="Comic Sans MS"/>
            </a:endParaRPr>
          </a:p>
          <a:p>
            <a:pPr marL="288925" marR="11430" algn="just">
              <a:lnSpc>
                <a:spcPts val="1880"/>
              </a:lnSpc>
              <a:spcBef>
                <a:spcPts val="209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represents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womanhood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her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arms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uplifted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gesture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endParaRPr sz="1950">
              <a:latin typeface="Comic Sans MS"/>
              <a:cs typeface="Comic Sans MS"/>
            </a:endParaRPr>
          </a:p>
          <a:p>
            <a:pPr marL="288925" marR="70485" algn="just">
              <a:lnSpc>
                <a:spcPts val="1880"/>
              </a:lnSpc>
              <a:spcBef>
                <a:spcPts val="9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freedom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acceptance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responsibilities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best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highest</a:t>
            </a:r>
            <a:r>
              <a:rPr sz="19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good.</a:t>
            </a:r>
            <a:endParaRPr sz="1950">
              <a:latin typeface="Comic Sans MS"/>
              <a:cs typeface="Comic Sans MS"/>
            </a:endParaRPr>
          </a:p>
          <a:p>
            <a:pPr marL="256540" marR="208279" indent="-244475">
              <a:lnSpc>
                <a:spcPts val="1880"/>
              </a:lnSpc>
              <a:spcBef>
                <a:spcPts val="1975"/>
              </a:spcBef>
              <a:buFont typeface="Arial"/>
              <a:buChar char="•"/>
              <a:tabLst>
                <a:tab pos="257175" algn="l"/>
                <a:tab pos="28892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leaves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acorns 	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represent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strength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endParaRPr sz="1950">
              <a:latin typeface="Comic Sans MS"/>
              <a:cs typeface="Comic Sans MS"/>
            </a:endParaRPr>
          </a:p>
          <a:p>
            <a:pPr marL="288925" marR="219710">
              <a:lnSpc>
                <a:spcPts val="1880"/>
              </a:lnSpc>
              <a:spcBef>
                <a:spcPts val="100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organization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leaves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laurel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typify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victory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achievement.</a:t>
            </a:r>
            <a:endParaRPr sz="195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9580" y="2373838"/>
            <a:ext cx="2842909" cy="278261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44" y="222688"/>
            <a:ext cx="8731779" cy="64110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355" y="823615"/>
            <a:ext cx="7122795" cy="14751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ts val="3760"/>
              </a:lnSpc>
              <a:spcBef>
                <a:spcPts val="254"/>
              </a:spcBef>
            </a:pPr>
            <a:r>
              <a:rPr sz="3150" b="1" spc="240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sz="31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215" dirty="0">
                <a:solidFill>
                  <a:srgbClr val="000101"/>
                </a:solidFill>
                <a:latin typeface="Times New Roman"/>
                <a:cs typeface="Times New Roman"/>
              </a:rPr>
              <a:t>INTERNATIONAL </a:t>
            </a:r>
            <a:r>
              <a:rPr sz="3150" b="1" spc="260" dirty="0">
                <a:solidFill>
                  <a:srgbClr val="000101"/>
                </a:solidFill>
                <a:latin typeface="Times New Roman"/>
                <a:cs typeface="Times New Roman"/>
              </a:rPr>
              <a:t>OF</a:t>
            </a:r>
            <a:r>
              <a:rPr sz="3150" b="1" spc="12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240" dirty="0">
                <a:solidFill>
                  <a:srgbClr val="000101"/>
                </a:solidFill>
                <a:latin typeface="Times New Roman"/>
                <a:cs typeface="Times New Roman"/>
              </a:rPr>
              <a:t>THE</a:t>
            </a:r>
            <a:r>
              <a:rPr sz="3150" b="1" spc="12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200" dirty="0">
                <a:solidFill>
                  <a:srgbClr val="000101"/>
                </a:solidFill>
                <a:latin typeface="Times New Roman"/>
                <a:cs typeface="Times New Roman"/>
              </a:rPr>
              <a:t>AMERICAS</a:t>
            </a: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ts val="3735"/>
              </a:lnSpc>
            </a:pPr>
            <a:r>
              <a:rPr sz="3150" b="1" i="1" spc="-20" dirty="0">
                <a:solidFill>
                  <a:srgbClr val="000101"/>
                </a:solidFill>
                <a:latin typeface="Georgia-BoldItalic"/>
                <a:cs typeface="Georgia-BoldItalic"/>
              </a:rPr>
              <a:t>LOGO</a:t>
            </a:r>
            <a:endParaRPr sz="3150">
              <a:latin typeface="Georgia-BoldItalic"/>
              <a:cs typeface="Georgia-BoldItal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271" y="3167564"/>
            <a:ext cx="6619878" cy="15199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759" y="748247"/>
            <a:ext cx="2824480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305" dirty="0">
                <a:solidFill>
                  <a:srgbClr val="000101"/>
                </a:solidFill>
                <a:latin typeface="Times New Roman"/>
                <a:cs typeface="Times New Roman"/>
              </a:rPr>
              <a:t>Our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430" dirty="0">
                <a:solidFill>
                  <a:srgbClr val="000101"/>
                </a:solidFill>
                <a:latin typeface="Times New Roman"/>
                <a:cs typeface="Times New Roman"/>
              </a:rPr>
              <a:t>Pledge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32043" y="1688786"/>
            <a:ext cx="7083425" cy="3519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  <a:tabLst>
                <a:tab pos="1844039" algn="l"/>
              </a:tabLst>
            </a:pPr>
            <a:r>
              <a:rPr sz="1550" spc="65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search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‘creed’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began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six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months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prior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1930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omic Sans MS"/>
                <a:cs typeface="Comic Sans MS"/>
              </a:rPr>
              <a:t>convention.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 The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delegates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chose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defer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making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decision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for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another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six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months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so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that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each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could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receive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copies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proposed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creeds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make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an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informed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decision.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Ethel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Knight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omic Sans MS"/>
                <a:cs typeface="Comic Sans MS"/>
              </a:rPr>
              <a:t>Pollard,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director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Midwestern/South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Atlantic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regions,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noted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“we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want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omic Sans MS"/>
                <a:cs typeface="Comic Sans MS"/>
              </a:rPr>
              <a:t>creed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that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can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use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work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live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by,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not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one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that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15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simply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be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printed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stuck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away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get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dusty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have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use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Comic Sans MS"/>
                <a:cs typeface="Comic Sans MS"/>
              </a:rPr>
              <a:t>us.”</a:t>
            </a:r>
            <a:endParaRPr sz="1550" dirty="0">
              <a:latin typeface="Comic Sans MS"/>
              <a:cs typeface="Comic Sans MS"/>
            </a:endParaRPr>
          </a:p>
          <a:p>
            <a:pPr marL="12700" marR="43180">
              <a:lnSpc>
                <a:spcPct val="102099"/>
              </a:lnSpc>
              <a:spcBef>
                <a:spcPts val="930"/>
              </a:spcBef>
            </a:pP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Six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months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later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chose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its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creed</a:t>
            </a:r>
            <a:r>
              <a:rPr sz="15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pledge</a:t>
            </a:r>
            <a:r>
              <a:rPr sz="15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Comic Sans MS"/>
                <a:cs typeface="Comic Sans MS"/>
              </a:rPr>
              <a:t>that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simply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stated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ideals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organization.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pledge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was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written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1927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Candis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Nelson,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charter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member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Seattle,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WA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omic Sans MS"/>
                <a:cs typeface="Comic Sans MS"/>
              </a:rPr>
              <a:t>club.</a:t>
            </a:r>
            <a:endParaRPr sz="1550" dirty="0">
              <a:latin typeface="Comic Sans MS"/>
              <a:cs typeface="Comic Sans MS"/>
            </a:endParaRPr>
          </a:p>
          <a:p>
            <a:pPr marL="12700" marR="26034">
              <a:lnSpc>
                <a:spcPct val="101000"/>
              </a:lnSpc>
              <a:spcBef>
                <a:spcPts val="100"/>
              </a:spcBef>
            </a:pP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pledge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was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set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music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1947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Dorothy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Miller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Dunlap,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member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Huntington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Beach,</a:t>
            </a:r>
            <a:r>
              <a:rPr sz="15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CA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club.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setting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was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adopted</a:t>
            </a:r>
            <a:r>
              <a:rPr sz="15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15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official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musical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arrangement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pledge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1950</a:t>
            </a:r>
            <a:r>
              <a:rPr sz="15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convention</a:t>
            </a:r>
            <a:r>
              <a:rPr sz="15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Seattle,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WA-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city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5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omic Sans MS"/>
                <a:cs typeface="Comic Sans MS"/>
              </a:rPr>
              <a:t>Pledge’s</a:t>
            </a:r>
            <a:r>
              <a:rPr sz="15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omic Sans MS"/>
                <a:cs typeface="Comic Sans MS"/>
              </a:rPr>
              <a:t>birth</a:t>
            </a:r>
            <a:r>
              <a:rPr sz="155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55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6670">
              <a:lnSpc>
                <a:spcPct val="100000"/>
              </a:lnSpc>
              <a:spcBef>
                <a:spcPts val="105"/>
              </a:spcBef>
            </a:pPr>
            <a:r>
              <a:rPr b="1" spc="375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430" dirty="0">
                <a:solidFill>
                  <a:srgbClr val="000101"/>
                </a:solidFill>
                <a:latin typeface="Times New Roman"/>
                <a:cs typeface="Times New Roman"/>
              </a:rPr>
              <a:t>Pledge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437378" y="1897306"/>
            <a:ext cx="6499225" cy="40005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algn="ctr">
              <a:lnSpc>
                <a:spcPts val="2080"/>
              </a:lnSpc>
              <a:spcBef>
                <a:spcPts val="610"/>
              </a:spcBef>
            </a:pP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pledge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Times New Roman"/>
                <a:cs typeface="Times New Roman"/>
              </a:rPr>
              <a:t>allegiance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5" dirty="0">
                <a:solidFill>
                  <a:srgbClr val="FFFFFF"/>
                </a:solidFill>
                <a:latin typeface="Times New Roman"/>
                <a:cs typeface="Times New Roman"/>
              </a:rPr>
              <a:t>Soroptimist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04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ideals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1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stands:</a:t>
            </a:r>
            <a:endParaRPr sz="21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815"/>
              </a:spcBef>
            </a:pP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sincerity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friendship</a:t>
            </a:r>
            <a:endParaRPr sz="2150">
              <a:latin typeface="Times New Roman"/>
              <a:cs typeface="Times New Roman"/>
            </a:endParaRPr>
          </a:p>
          <a:p>
            <a:pPr marL="1781175" marR="1772920" algn="ctr">
              <a:lnSpc>
                <a:spcPct val="130300"/>
              </a:lnSpc>
              <a:spcBef>
                <a:spcPts val="100"/>
              </a:spcBef>
            </a:pP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joy</a:t>
            </a:r>
            <a:r>
              <a:rPr sz="21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achievement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dignity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1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endParaRPr sz="2150">
              <a:latin typeface="Times New Roman"/>
              <a:cs typeface="Times New Roman"/>
            </a:endParaRPr>
          </a:p>
          <a:p>
            <a:pPr marL="1566545" marR="1557655" algn="ctr">
              <a:lnSpc>
                <a:spcPts val="3460"/>
              </a:lnSpc>
              <a:spcBef>
                <a:spcPts val="165"/>
              </a:spcBef>
            </a:pP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integrity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10" dirty="0">
                <a:solidFill>
                  <a:srgbClr val="FFFFFF"/>
                </a:solidFill>
                <a:latin typeface="Times New Roman"/>
                <a:cs typeface="Times New Roman"/>
              </a:rPr>
              <a:t>profession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70" dirty="0">
                <a:solidFill>
                  <a:srgbClr val="FFFFFF"/>
                </a:solidFill>
                <a:latin typeface="Times New Roman"/>
                <a:cs typeface="Times New Roman"/>
              </a:rPr>
              <a:t>love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country</a:t>
            </a:r>
            <a:endParaRPr sz="2150">
              <a:latin typeface="Times New Roman"/>
              <a:cs typeface="Times New Roman"/>
            </a:endParaRPr>
          </a:p>
          <a:p>
            <a:pPr marL="325755" marR="315595" indent="-1905" algn="ctr">
              <a:lnSpc>
                <a:spcPct val="80300"/>
              </a:lnSpc>
              <a:spcBef>
                <a:spcPts val="1030"/>
              </a:spcBef>
            </a:pP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1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15" dirty="0">
                <a:solidFill>
                  <a:srgbClr val="FFFFFF"/>
                </a:solidFill>
                <a:latin typeface="Times New Roman"/>
                <a:cs typeface="Times New Roman"/>
              </a:rPr>
              <a:t>put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forth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my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75" dirty="0">
                <a:solidFill>
                  <a:srgbClr val="FFFFFF"/>
                </a:solidFill>
                <a:latin typeface="Times New Roman"/>
                <a:cs typeface="Times New Roman"/>
              </a:rPr>
              <a:t>greatest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00" dirty="0">
                <a:solidFill>
                  <a:srgbClr val="FFFFFF"/>
                </a:solidFill>
                <a:latin typeface="Times New Roman"/>
                <a:cs typeface="Times New Roman"/>
              </a:rPr>
              <a:t>effort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5" dirty="0">
                <a:solidFill>
                  <a:srgbClr val="FFFFFF"/>
                </a:solidFill>
                <a:latin typeface="Times New Roman"/>
                <a:cs typeface="Times New Roman"/>
              </a:rPr>
              <a:t>promote, </a:t>
            </a:r>
            <a:r>
              <a:rPr sz="2150" spc="155" dirty="0">
                <a:solidFill>
                  <a:srgbClr val="FFFFFF"/>
                </a:solidFill>
                <a:latin typeface="Times New Roman"/>
                <a:cs typeface="Times New Roman"/>
              </a:rPr>
              <a:t>uphold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defend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8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ideals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larger </a:t>
            </a:r>
            <a:r>
              <a:rPr sz="2150" spc="105" dirty="0">
                <a:solidFill>
                  <a:srgbClr val="FFFFFF"/>
                </a:solidFill>
                <a:latin typeface="Times New Roman"/>
                <a:cs typeface="Times New Roman"/>
              </a:rPr>
              <a:t>fellowship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35" dirty="0">
                <a:solidFill>
                  <a:srgbClr val="FFFFFF"/>
                </a:solidFill>
                <a:latin typeface="Times New Roman"/>
                <a:cs typeface="Times New Roman"/>
              </a:rPr>
              <a:t>home,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95" dirty="0">
                <a:solidFill>
                  <a:srgbClr val="FFFFFF"/>
                </a:solidFill>
                <a:latin typeface="Times New Roman"/>
                <a:cs typeface="Times New Roman"/>
              </a:rPr>
              <a:t>society,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business,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5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150" spc="155" dirty="0">
                <a:solidFill>
                  <a:srgbClr val="FFFFFF"/>
                </a:solidFill>
                <a:latin typeface="Times New Roman"/>
                <a:cs typeface="Times New Roman"/>
              </a:rPr>
              <a:t>country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God.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707" y="444887"/>
            <a:ext cx="6791325" cy="11766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80235" marR="5080" indent="-1868170">
              <a:lnSpc>
                <a:spcPct val="101099"/>
              </a:lnSpc>
              <a:spcBef>
                <a:spcPts val="60"/>
              </a:spcBef>
            </a:pPr>
            <a:r>
              <a:rPr dirty="0"/>
              <a:t>SOROPTIMIST</a:t>
            </a:r>
            <a:r>
              <a:rPr spc="-80" dirty="0"/>
              <a:t> </a:t>
            </a:r>
            <a:r>
              <a:rPr dirty="0"/>
              <a:t>IS</a:t>
            </a:r>
            <a:r>
              <a:rPr spc="-215" dirty="0"/>
              <a:t> </a:t>
            </a:r>
            <a:r>
              <a:rPr dirty="0"/>
              <a:t>A</a:t>
            </a:r>
            <a:r>
              <a:rPr spc="-215" dirty="0"/>
              <a:t> </a:t>
            </a:r>
            <a:r>
              <a:rPr dirty="0"/>
              <a:t>WORLD</a:t>
            </a:r>
            <a:r>
              <a:rPr spc="-5" dirty="0"/>
              <a:t> </a:t>
            </a:r>
            <a:r>
              <a:rPr spc="-10" dirty="0"/>
              <a:t>-</a:t>
            </a:r>
            <a:r>
              <a:rPr spc="-20" dirty="0"/>
              <a:t>WIDE </a:t>
            </a:r>
            <a:r>
              <a:rPr spc="-10"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578" y="1954146"/>
            <a:ext cx="4094479" cy="2693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1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AMERICAS</a:t>
            </a:r>
            <a:endParaRPr sz="2150">
              <a:latin typeface="Trebuchet MS"/>
              <a:cs typeface="Trebuchet MS"/>
            </a:endParaRPr>
          </a:p>
          <a:p>
            <a:pPr marL="253365" indent="-2413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GREAT</a:t>
            </a:r>
            <a:r>
              <a:rPr sz="215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BRITIAN</a:t>
            </a:r>
            <a:r>
              <a:rPr sz="21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IRELAND</a:t>
            </a:r>
            <a:endParaRPr sz="2150">
              <a:latin typeface="Trebuchet MS"/>
              <a:cs typeface="Trebuchet MS"/>
            </a:endParaRPr>
          </a:p>
          <a:p>
            <a:pPr marL="253365" indent="-241300">
              <a:lnSpc>
                <a:spcPct val="100000"/>
              </a:lnSpc>
              <a:spcBef>
                <a:spcPts val="2065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EUROPE</a:t>
            </a:r>
            <a:endParaRPr sz="2150">
              <a:latin typeface="Trebuchet MS"/>
              <a:cs typeface="Trebuchet MS"/>
            </a:endParaRPr>
          </a:p>
          <a:p>
            <a:pPr marL="253365" indent="-2413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1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SOUTHWEST</a:t>
            </a:r>
            <a:r>
              <a:rPr sz="21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PACIFIC</a:t>
            </a:r>
            <a:endParaRPr sz="2150">
              <a:latin typeface="Trebuchet MS"/>
              <a:cs typeface="Trebuchet MS"/>
            </a:endParaRPr>
          </a:p>
          <a:p>
            <a:pPr marL="253365" indent="-241300">
              <a:lnSpc>
                <a:spcPct val="100000"/>
              </a:lnSpc>
              <a:spcBef>
                <a:spcPts val="20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1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AFRICAN</a:t>
            </a:r>
            <a:r>
              <a:rPr sz="21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FEDERATION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18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5552" y="254091"/>
            <a:ext cx="3913504" cy="2031364"/>
            <a:chOff x="2615552" y="254091"/>
            <a:chExt cx="3913504" cy="20313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5552" y="254091"/>
              <a:ext cx="3912893" cy="20307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8585" y="411479"/>
              <a:ext cx="652549" cy="8645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82949" y="608746"/>
              <a:ext cx="589915" cy="470534"/>
            </a:xfrm>
            <a:custGeom>
              <a:avLst/>
              <a:gdLst/>
              <a:ahLst/>
              <a:cxnLst/>
              <a:rect l="l" t="t" r="r" b="b"/>
              <a:pathLst>
                <a:path w="589914" h="470534">
                  <a:moveTo>
                    <a:pt x="589559" y="448360"/>
                  </a:moveTo>
                  <a:lnTo>
                    <a:pt x="355536" y="448360"/>
                  </a:lnTo>
                  <a:lnTo>
                    <a:pt x="355536" y="459892"/>
                  </a:lnTo>
                  <a:lnTo>
                    <a:pt x="589559" y="459892"/>
                  </a:lnTo>
                  <a:lnTo>
                    <a:pt x="589559" y="448360"/>
                  </a:lnTo>
                  <a:close/>
                </a:path>
                <a:path w="589914" h="470534">
                  <a:moveTo>
                    <a:pt x="574776" y="21704"/>
                  </a:moveTo>
                  <a:lnTo>
                    <a:pt x="370395" y="21704"/>
                  </a:lnTo>
                  <a:lnTo>
                    <a:pt x="379327" y="22111"/>
                  </a:lnTo>
                  <a:lnTo>
                    <a:pt x="387286" y="23333"/>
                  </a:lnTo>
                  <a:lnTo>
                    <a:pt x="416576" y="49378"/>
                  </a:lnTo>
                  <a:lnTo>
                    <a:pt x="418617" y="86817"/>
                  </a:lnTo>
                  <a:lnTo>
                    <a:pt x="418617" y="383247"/>
                  </a:lnTo>
                  <a:lnTo>
                    <a:pt x="414985" y="425323"/>
                  </a:lnTo>
                  <a:lnTo>
                    <a:pt x="379665" y="447922"/>
                  </a:lnTo>
                  <a:lnTo>
                    <a:pt x="370395" y="448360"/>
                  </a:lnTo>
                  <a:lnTo>
                    <a:pt x="574776" y="448360"/>
                  </a:lnTo>
                  <a:lnTo>
                    <a:pt x="537705" y="437515"/>
                  </a:lnTo>
                  <a:lnTo>
                    <a:pt x="526714" y="398985"/>
                  </a:lnTo>
                  <a:lnTo>
                    <a:pt x="526478" y="383247"/>
                  </a:lnTo>
                  <a:lnTo>
                    <a:pt x="526478" y="86817"/>
                  </a:lnTo>
                  <a:lnTo>
                    <a:pt x="530085" y="44742"/>
                  </a:lnTo>
                  <a:lnTo>
                    <a:pt x="565553" y="22142"/>
                  </a:lnTo>
                  <a:lnTo>
                    <a:pt x="574776" y="21704"/>
                  </a:lnTo>
                  <a:close/>
                </a:path>
                <a:path w="589914" h="470534">
                  <a:moveTo>
                    <a:pt x="589559" y="10172"/>
                  </a:moveTo>
                  <a:lnTo>
                    <a:pt x="355536" y="10172"/>
                  </a:lnTo>
                  <a:lnTo>
                    <a:pt x="355536" y="21704"/>
                  </a:lnTo>
                  <a:lnTo>
                    <a:pt x="589559" y="21704"/>
                  </a:lnTo>
                  <a:lnTo>
                    <a:pt x="589559" y="10172"/>
                  </a:lnTo>
                  <a:close/>
                </a:path>
                <a:path w="589914" h="470534">
                  <a:moveTo>
                    <a:pt x="11531" y="300494"/>
                  </a:moveTo>
                  <a:lnTo>
                    <a:pt x="0" y="300494"/>
                  </a:lnTo>
                  <a:lnTo>
                    <a:pt x="0" y="470077"/>
                  </a:lnTo>
                  <a:lnTo>
                    <a:pt x="11531" y="470077"/>
                  </a:lnTo>
                  <a:lnTo>
                    <a:pt x="14741" y="463648"/>
                  </a:lnTo>
                  <a:lnTo>
                    <a:pt x="18408" y="458098"/>
                  </a:lnTo>
                  <a:lnTo>
                    <a:pt x="22532" y="453429"/>
                  </a:lnTo>
                  <a:lnTo>
                    <a:pt x="27114" y="449643"/>
                  </a:lnTo>
                  <a:lnTo>
                    <a:pt x="33528" y="445173"/>
                  </a:lnTo>
                  <a:lnTo>
                    <a:pt x="39611" y="442937"/>
                  </a:lnTo>
                  <a:lnTo>
                    <a:pt x="128235" y="442937"/>
                  </a:lnTo>
                  <a:lnTo>
                    <a:pt x="111004" y="437626"/>
                  </a:lnTo>
                  <a:lnTo>
                    <a:pt x="67754" y="409473"/>
                  </a:lnTo>
                  <a:lnTo>
                    <a:pt x="32880" y="363456"/>
                  </a:lnTo>
                  <a:lnTo>
                    <a:pt x="20516" y="334094"/>
                  </a:lnTo>
                  <a:lnTo>
                    <a:pt x="11531" y="300494"/>
                  </a:lnTo>
                  <a:close/>
                </a:path>
                <a:path w="589914" h="470534">
                  <a:moveTo>
                    <a:pt x="128235" y="442937"/>
                  </a:moveTo>
                  <a:lnTo>
                    <a:pt x="45364" y="442937"/>
                  </a:lnTo>
                  <a:lnTo>
                    <a:pt x="50860" y="443352"/>
                  </a:lnTo>
                  <a:lnTo>
                    <a:pt x="57059" y="444593"/>
                  </a:lnTo>
                  <a:lnTo>
                    <a:pt x="63961" y="446661"/>
                  </a:lnTo>
                  <a:lnTo>
                    <a:pt x="71564" y="449554"/>
                  </a:lnTo>
                  <a:lnTo>
                    <a:pt x="85230" y="455033"/>
                  </a:lnTo>
                  <a:lnTo>
                    <a:pt x="97693" y="459563"/>
                  </a:lnTo>
                  <a:lnTo>
                    <a:pt x="138496" y="469001"/>
                  </a:lnTo>
                  <a:lnTo>
                    <a:pt x="159143" y="470077"/>
                  </a:lnTo>
                  <a:lnTo>
                    <a:pt x="191502" y="467542"/>
                  </a:lnTo>
                  <a:lnTo>
                    <a:pt x="220894" y="459936"/>
                  </a:lnTo>
                  <a:lnTo>
                    <a:pt x="247319" y="447264"/>
                  </a:lnTo>
                  <a:lnTo>
                    <a:pt x="247649" y="447014"/>
                  </a:lnTo>
                  <a:lnTo>
                    <a:pt x="157492" y="447014"/>
                  </a:lnTo>
                  <a:lnTo>
                    <a:pt x="133844" y="444667"/>
                  </a:lnTo>
                  <a:lnTo>
                    <a:pt x="128235" y="442937"/>
                  </a:lnTo>
                  <a:close/>
                </a:path>
                <a:path w="589914" h="470534">
                  <a:moveTo>
                    <a:pt x="138823" y="0"/>
                  </a:moveTo>
                  <a:lnTo>
                    <a:pt x="83988" y="9448"/>
                  </a:lnTo>
                  <a:lnTo>
                    <a:pt x="39420" y="37795"/>
                  </a:lnTo>
                  <a:lnTo>
                    <a:pt x="9852" y="79563"/>
                  </a:lnTo>
                  <a:lnTo>
                    <a:pt x="0" y="129286"/>
                  </a:lnTo>
                  <a:lnTo>
                    <a:pt x="895" y="144699"/>
                  </a:lnTo>
                  <a:lnTo>
                    <a:pt x="14351" y="186969"/>
                  </a:lnTo>
                  <a:lnTo>
                    <a:pt x="42843" y="223457"/>
                  </a:lnTo>
                  <a:lnTo>
                    <a:pt x="90830" y="257827"/>
                  </a:lnTo>
                  <a:lnTo>
                    <a:pt x="163793" y="295980"/>
                  </a:lnTo>
                  <a:lnTo>
                    <a:pt x="180713" y="305222"/>
                  </a:lnTo>
                  <a:lnTo>
                    <a:pt x="212674" y="327468"/>
                  </a:lnTo>
                  <a:lnTo>
                    <a:pt x="236645" y="364134"/>
                  </a:lnTo>
                  <a:lnTo>
                    <a:pt x="238760" y="379780"/>
                  </a:lnTo>
                  <a:lnTo>
                    <a:pt x="237381" y="392779"/>
                  </a:lnTo>
                  <a:lnTo>
                    <a:pt x="216700" y="426808"/>
                  </a:lnTo>
                  <a:lnTo>
                    <a:pt x="175123" y="445750"/>
                  </a:lnTo>
                  <a:lnTo>
                    <a:pt x="157492" y="447014"/>
                  </a:lnTo>
                  <a:lnTo>
                    <a:pt x="247649" y="447014"/>
                  </a:lnTo>
                  <a:lnTo>
                    <a:pt x="290010" y="408266"/>
                  </a:lnTo>
                  <a:lnTo>
                    <a:pt x="311985" y="359855"/>
                  </a:lnTo>
                  <a:lnTo>
                    <a:pt x="314731" y="332701"/>
                  </a:lnTo>
                  <a:lnTo>
                    <a:pt x="313031" y="311147"/>
                  </a:lnTo>
                  <a:lnTo>
                    <a:pt x="299429" y="271756"/>
                  </a:lnTo>
                  <a:lnTo>
                    <a:pt x="270542" y="236440"/>
                  </a:lnTo>
                  <a:lnTo>
                    <a:pt x="217292" y="199850"/>
                  </a:lnTo>
                  <a:lnTo>
                    <a:pt x="181025" y="180746"/>
                  </a:lnTo>
                  <a:lnTo>
                    <a:pt x="155379" y="167894"/>
                  </a:lnTo>
                  <a:lnTo>
                    <a:pt x="134831" y="157152"/>
                  </a:lnTo>
                  <a:lnTo>
                    <a:pt x="99142" y="134364"/>
                  </a:lnTo>
                  <a:lnTo>
                    <a:pt x="72958" y="98788"/>
                  </a:lnTo>
                  <a:lnTo>
                    <a:pt x="71221" y="84709"/>
                  </a:lnTo>
                  <a:lnTo>
                    <a:pt x="72455" y="73295"/>
                  </a:lnTo>
                  <a:lnTo>
                    <a:pt x="101726" y="35248"/>
                  </a:lnTo>
                  <a:lnTo>
                    <a:pt x="144576" y="25095"/>
                  </a:lnTo>
                  <a:lnTo>
                    <a:pt x="231028" y="25095"/>
                  </a:lnTo>
                  <a:lnTo>
                    <a:pt x="229526" y="24517"/>
                  </a:lnTo>
                  <a:lnTo>
                    <a:pt x="189449" y="7636"/>
                  </a:lnTo>
                  <a:lnTo>
                    <a:pt x="149682" y="328"/>
                  </a:lnTo>
                  <a:lnTo>
                    <a:pt x="138823" y="0"/>
                  </a:lnTo>
                  <a:close/>
                </a:path>
                <a:path w="589914" h="470534">
                  <a:moveTo>
                    <a:pt x="231028" y="25095"/>
                  </a:moveTo>
                  <a:lnTo>
                    <a:pt x="144576" y="25095"/>
                  </a:lnTo>
                  <a:lnTo>
                    <a:pt x="166098" y="27236"/>
                  </a:lnTo>
                  <a:lnTo>
                    <a:pt x="186851" y="33659"/>
                  </a:lnTo>
                  <a:lnTo>
                    <a:pt x="226060" y="59359"/>
                  </a:lnTo>
                  <a:lnTo>
                    <a:pt x="256722" y="99129"/>
                  </a:lnTo>
                  <a:lnTo>
                    <a:pt x="273354" y="149910"/>
                  </a:lnTo>
                  <a:lnTo>
                    <a:pt x="286918" y="149910"/>
                  </a:lnTo>
                  <a:lnTo>
                    <a:pt x="284217" y="30518"/>
                  </a:lnTo>
                  <a:lnTo>
                    <a:pt x="250494" y="30518"/>
                  </a:lnTo>
                  <a:lnTo>
                    <a:pt x="245181" y="29851"/>
                  </a:lnTo>
                  <a:lnTo>
                    <a:pt x="238193" y="27851"/>
                  </a:lnTo>
                  <a:lnTo>
                    <a:pt x="231028" y="25095"/>
                  </a:lnTo>
                  <a:close/>
                </a:path>
                <a:path w="589914" h="470534">
                  <a:moveTo>
                    <a:pt x="283527" y="0"/>
                  </a:moveTo>
                  <a:lnTo>
                    <a:pt x="273354" y="0"/>
                  </a:lnTo>
                  <a:lnTo>
                    <a:pt x="271161" y="9087"/>
                  </a:lnTo>
                  <a:lnTo>
                    <a:pt x="268885" y="16327"/>
                  </a:lnTo>
                  <a:lnTo>
                    <a:pt x="266527" y="21722"/>
                  </a:lnTo>
                  <a:lnTo>
                    <a:pt x="264083" y="25273"/>
                  </a:lnTo>
                  <a:lnTo>
                    <a:pt x="260769" y="28778"/>
                  </a:lnTo>
                  <a:lnTo>
                    <a:pt x="256235" y="30518"/>
                  </a:lnTo>
                  <a:lnTo>
                    <a:pt x="284217" y="30518"/>
                  </a:lnTo>
                  <a:lnTo>
                    <a:pt x="283527" y="0"/>
                  </a:lnTo>
                  <a:close/>
                </a:path>
              </a:pathLst>
            </a:custGeom>
            <a:solidFill>
              <a:srgbClr val="2A3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949" y="608746"/>
              <a:ext cx="589915" cy="470534"/>
            </a:xfrm>
            <a:custGeom>
              <a:avLst/>
              <a:gdLst/>
              <a:ahLst/>
              <a:cxnLst/>
              <a:rect l="l" t="t" r="r" b="b"/>
              <a:pathLst>
                <a:path w="589914" h="470534">
                  <a:moveTo>
                    <a:pt x="355536" y="10172"/>
                  </a:moveTo>
                  <a:lnTo>
                    <a:pt x="589559" y="10172"/>
                  </a:lnTo>
                  <a:lnTo>
                    <a:pt x="589559" y="21704"/>
                  </a:lnTo>
                  <a:lnTo>
                    <a:pt x="574776" y="21704"/>
                  </a:lnTo>
                  <a:lnTo>
                    <a:pt x="565553" y="22142"/>
                  </a:lnTo>
                  <a:lnTo>
                    <a:pt x="530085" y="44742"/>
                  </a:lnTo>
                  <a:lnTo>
                    <a:pt x="526478" y="86817"/>
                  </a:lnTo>
                  <a:lnTo>
                    <a:pt x="526478" y="383247"/>
                  </a:lnTo>
                  <a:lnTo>
                    <a:pt x="530250" y="426656"/>
                  </a:lnTo>
                  <a:lnTo>
                    <a:pt x="565889" y="447955"/>
                  </a:lnTo>
                  <a:lnTo>
                    <a:pt x="574776" y="448360"/>
                  </a:lnTo>
                  <a:lnTo>
                    <a:pt x="589559" y="448360"/>
                  </a:lnTo>
                  <a:lnTo>
                    <a:pt x="589559" y="459892"/>
                  </a:lnTo>
                  <a:lnTo>
                    <a:pt x="355536" y="459892"/>
                  </a:lnTo>
                  <a:lnTo>
                    <a:pt x="355536" y="448360"/>
                  </a:lnTo>
                  <a:lnTo>
                    <a:pt x="370395" y="448360"/>
                  </a:lnTo>
                  <a:lnTo>
                    <a:pt x="379665" y="447922"/>
                  </a:lnTo>
                  <a:lnTo>
                    <a:pt x="414985" y="425323"/>
                  </a:lnTo>
                  <a:lnTo>
                    <a:pt x="418617" y="383247"/>
                  </a:lnTo>
                  <a:lnTo>
                    <a:pt x="418617" y="86817"/>
                  </a:lnTo>
                  <a:lnTo>
                    <a:pt x="414985" y="43408"/>
                  </a:lnTo>
                  <a:lnTo>
                    <a:pt x="379327" y="22111"/>
                  </a:lnTo>
                  <a:lnTo>
                    <a:pt x="370395" y="21704"/>
                  </a:lnTo>
                  <a:lnTo>
                    <a:pt x="355536" y="21704"/>
                  </a:lnTo>
                  <a:lnTo>
                    <a:pt x="355536" y="10172"/>
                  </a:lnTo>
                  <a:close/>
                </a:path>
                <a:path w="589914" h="470534">
                  <a:moveTo>
                    <a:pt x="138823" y="0"/>
                  </a:moveTo>
                  <a:lnTo>
                    <a:pt x="181241" y="5245"/>
                  </a:lnTo>
                  <a:lnTo>
                    <a:pt x="219176" y="19850"/>
                  </a:lnTo>
                  <a:lnTo>
                    <a:pt x="229526" y="24517"/>
                  </a:lnTo>
                  <a:lnTo>
                    <a:pt x="238193" y="27851"/>
                  </a:lnTo>
                  <a:lnTo>
                    <a:pt x="245181" y="29851"/>
                  </a:lnTo>
                  <a:lnTo>
                    <a:pt x="250494" y="30518"/>
                  </a:lnTo>
                  <a:lnTo>
                    <a:pt x="256235" y="30518"/>
                  </a:lnTo>
                  <a:lnTo>
                    <a:pt x="273354" y="0"/>
                  </a:lnTo>
                  <a:lnTo>
                    <a:pt x="283527" y="0"/>
                  </a:lnTo>
                  <a:lnTo>
                    <a:pt x="286918" y="149910"/>
                  </a:lnTo>
                  <a:lnTo>
                    <a:pt x="273354" y="149910"/>
                  </a:lnTo>
                  <a:lnTo>
                    <a:pt x="266791" y="123142"/>
                  </a:lnTo>
                  <a:lnTo>
                    <a:pt x="256722" y="99129"/>
                  </a:lnTo>
                  <a:lnTo>
                    <a:pt x="226060" y="59359"/>
                  </a:lnTo>
                  <a:lnTo>
                    <a:pt x="186851" y="33659"/>
                  </a:lnTo>
                  <a:lnTo>
                    <a:pt x="144576" y="25095"/>
                  </a:lnTo>
                  <a:lnTo>
                    <a:pt x="128531" y="26223"/>
                  </a:lnTo>
                  <a:lnTo>
                    <a:pt x="90970" y="43141"/>
                  </a:lnTo>
                  <a:lnTo>
                    <a:pt x="71221" y="84709"/>
                  </a:lnTo>
                  <a:lnTo>
                    <a:pt x="71655" y="91957"/>
                  </a:lnTo>
                  <a:lnTo>
                    <a:pt x="90704" y="126685"/>
                  </a:lnTo>
                  <a:lnTo>
                    <a:pt x="134831" y="157152"/>
                  </a:lnTo>
                  <a:lnTo>
                    <a:pt x="181025" y="180746"/>
                  </a:lnTo>
                  <a:lnTo>
                    <a:pt x="217292" y="199850"/>
                  </a:lnTo>
                  <a:lnTo>
                    <a:pt x="270542" y="236440"/>
                  </a:lnTo>
                  <a:lnTo>
                    <a:pt x="299429" y="271756"/>
                  </a:lnTo>
                  <a:lnTo>
                    <a:pt x="313031" y="311147"/>
                  </a:lnTo>
                  <a:lnTo>
                    <a:pt x="314731" y="332701"/>
                  </a:lnTo>
                  <a:lnTo>
                    <a:pt x="311985" y="359855"/>
                  </a:lnTo>
                  <a:lnTo>
                    <a:pt x="290010" y="408266"/>
                  </a:lnTo>
                  <a:lnTo>
                    <a:pt x="247319" y="447264"/>
                  </a:lnTo>
                  <a:lnTo>
                    <a:pt x="191502" y="467542"/>
                  </a:lnTo>
                  <a:lnTo>
                    <a:pt x="159143" y="470077"/>
                  </a:lnTo>
                  <a:lnTo>
                    <a:pt x="148676" y="469808"/>
                  </a:lnTo>
                  <a:lnTo>
                    <a:pt x="108953" y="463143"/>
                  </a:lnTo>
                  <a:lnTo>
                    <a:pt x="71564" y="449554"/>
                  </a:lnTo>
                  <a:lnTo>
                    <a:pt x="63961" y="446661"/>
                  </a:lnTo>
                  <a:lnTo>
                    <a:pt x="57059" y="444593"/>
                  </a:lnTo>
                  <a:lnTo>
                    <a:pt x="50860" y="443352"/>
                  </a:lnTo>
                  <a:lnTo>
                    <a:pt x="45364" y="442937"/>
                  </a:lnTo>
                  <a:lnTo>
                    <a:pt x="39611" y="442937"/>
                  </a:lnTo>
                  <a:lnTo>
                    <a:pt x="11531" y="470077"/>
                  </a:lnTo>
                  <a:lnTo>
                    <a:pt x="0" y="470077"/>
                  </a:lnTo>
                  <a:lnTo>
                    <a:pt x="0" y="300494"/>
                  </a:lnTo>
                  <a:lnTo>
                    <a:pt x="11531" y="300494"/>
                  </a:lnTo>
                  <a:lnTo>
                    <a:pt x="20516" y="334094"/>
                  </a:lnTo>
                  <a:lnTo>
                    <a:pt x="32880" y="363456"/>
                  </a:lnTo>
                  <a:lnTo>
                    <a:pt x="67754" y="409473"/>
                  </a:lnTo>
                  <a:lnTo>
                    <a:pt x="111004" y="437626"/>
                  </a:lnTo>
                  <a:lnTo>
                    <a:pt x="157492" y="447014"/>
                  </a:lnTo>
                  <a:lnTo>
                    <a:pt x="175123" y="445750"/>
                  </a:lnTo>
                  <a:lnTo>
                    <a:pt x="216700" y="426808"/>
                  </a:lnTo>
                  <a:lnTo>
                    <a:pt x="237381" y="392779"/>
                  </a:lnTo>
                  <a:lnTo>
                    <a:pt x="238760" y="379780"/>
                  </a:lnTo>
                  <a:lnTo>
                    <a:pt x="238231" y="371896"/>
                  </a:lnTo>
                  <a:lnTo>
                    <a:pt x="219649" y="334456"/>
                  </a:lnTo>
                  <a:lnTo>
                    <a:pt x="180711" y="305222"/>
                  </a:lnTo>
                  <a:lnTo>
                    <a:pt x="143548" y="285724"/>
                  </a:lnTo>
                  <a:lnTo>
                    <a:pt x="115023" y="271220"/>
                  </a:lnTo>
                  <a:lnTo>
                    <a:pt x="70965" y="245546"/>
                  </a:lnTo>
                  <a:lnTo>
                    <a:pt x="31802" y="211916"/>
                  </a:lnTo>
                  <a:lnTo>
                    <a:pt x="8068" y="173541"/>
                  </a:lnTo>
                  <a:lnTo>
                    <a:pt x="0" y="129286"/>
                  </a:lnTo>
                  <a:lnTo>
                    <a:pt x="2464" y="103430"/>
                  </a:lnTo>
                  <a:lnTo>
                    <a:pt x="22175" y="57685"/>
                  </a:lnTo>
                  <a:lnTo>
                    <a:pt x="60421" y="21259"/>
                  </a:lnTo>
                  <a:lnTo>
                    <a:pt x="110122" y="2362"/>
                  </a:lnTo>
                  <a:lnTo>
                    <a:pt x="138823" y="0"/>
                  </a:lnTo>
                  <a:close/>
                </a:path>
              </a:pathLst>
            </a:custGeom>
            <a:ln w="125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7212" y="1779079"/>
              <a:ext cx="3349625" cy="365760"/>
            </a:xfrm>
            <a:custGeom>
              <a:avLst/>
              <a:gdLst/>
              <a:ahLst/>
              <a:cxnLst/>
              <a:rect l="l" t="t" r="r" b="b"/>
              <a:pathLst>
                <a:path w="3349625" h="365760">
                  <a:moveTo>
                    <a:pt x="3349561" y="0"/>
                  </a:moveTo>
                  <a:lnTo>
                    <a:pt x="0" y="0"/>
                  </a:lnTo>
                  <a:lnTo>
                    <a:pt x="0" y="365302"/>
                  </a:lnTo>
                  <a:lnTo>
                    <a:pt x="3349561" y="365302"/>
                  </a:lnTo>
                  <a:lnTo>
                    <a:pt x="3349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97212" y="1779079"/>
            <a:ext cx="3349625" cy="3657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85"/>
              </a:spcBef>
            </a:pPr>
            <a:r>
              <a:rPr sz="1750" b="1" dirty="0">
                <a:solidFill>
                  <a:srgbClr val="50B3E5"/>
                </a:solidFill>
                <a:latin typeface="Times New Roman"/>
                <a:cs typeface="Times New Roman"/>
              </a:rPr>
              <a:t>Soroptimist</a:t>
            </a:r>
            <a:r>
              <a:rPr sz="1750" b="1" spc="290" dirty="0">
                <a:solidFill>
                  <a:srgbClr val="50B3E5"/>
                </a:solidFill>
                <a:latin typeface="Times New Roman"/>
                <a:cs typeface="Times New Roman"/>
              </a:rPr>
              <a:t> </a:t>
            </a:r>
            <a:r>
              <a:rPr sz="1750" b="1" spc="45" dirty="0">
                <a:solidFill>
                  <a:srgbClr val="50B3E5"/>
                </a:solidFill>
                <a:latin typeface="Times New Roman"/>
                <a:cs typeface="Times New Roman"/>
              </a:rPr>
              <a:t>International</a:t>
            </a:r>
            <a:r>
              <a:rPr sz="1750" b="1" spc="295" dirty="0">
                <a:solidFill>
                  <a:srgbClr val="50B3E5"/>
                </a:solidFill>
                <a:latin typeface="Times New Roman"/>
                <a:cs typeface="Times New Roman"/>
              </a:rPr>
              <a:t> </a:t>
            </a:r>
            <a:r>
              <a:rPr sz="1750" b="1" dirty="0">
                <a:solidFill>
                  <a:srgbClr val="50B3E5"/>
                </a:solidFill>
                <a:latin typeface="Times New Roman"/>
                <a:cs typeface="Times New Roman"/>
              </a:rPr>
              <a:t>(</a:t>
            </a:r>
            <a:r>
              <a:rPr sz="1750" b="1" spc="295" dirty="0">
                <a:solidFill>
                  <a:srgbClr val="50B3E5"/>
                </a:solidFill>
                <a:latin typeface="Times New Roman"/>
                <a:cs typeface="Times New Roman"/>
              </a:rPr>
              <a:t> </a:t>
            </a:r>
            <a:r>
              <a:rPr sz="1750" b="1" spc="25" dirty="0">
                <a:solidFill>
                  <a:srgbClr val="50B3E5"/>
                </a:solidFill>
                <a:latin typeface="Times New Roman"/>
                <a:cs typeface="Times New Roman"/>
              </a:rPr>
              <a:t>SI)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345" y="1882875"/>
            <a:ext cx="8441690" cy="1744548"/>
            <a:chOff x="351345" y="1882875"/>
            <a:chExt cx="8441690" cy="1744548"/>
          </a:xfrm>
        </p:grpSpPr>
        <p:sp>
          <p:nvSpPr>
            <p:cNvPr id="11" name="object 11"/>
            <p:cNvSpPr/>
            <p:nvPr/>
          </p:nvSpPr>
          <p:spPr>
            <a:xfrm>
              <a:off x="3064539" y="228451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4">
                  <a:moveTo>
                    <a:pt x="0" y="0"/>
                  </a:moveTo>
                  <a:lnTo>
                    <a:pt x="0" y="334518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345" y="2698800"/>
              <a:ext cx="8441690" cy="517525"/>
            </a:xfrm>
            <a:custGeom>
              <a:avLst/>
              <a:gdLst/>
              <a:ahLst/>
              <a:cxnLst/>
              <a:rect l="l" t="t" r="r" b="b"/>
              <a:pathLst>
                <a:path w="8441690" h="517525">
                  <a:moveTo>
                    <a:pt x="8441296" y="0"/>
                  </a:moveTo>
                  <a:lnTo>
                    <a:pt x="0" y="0"/>
                  </a:lnTo>
                  <a:lnTo>
                    <a:pt x="0" y="517512"/>
                  </a:lnTo>
                  <a:lnTo>
                    <a:pt x="8441296" y="517512"/>
                  </a:lnTo>
                  <a:lnTo>
                    <a:pt x="8441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636" y="2730730"/>
              <a:ext cx="8221286" cy="2701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105" y="2946861"/>
              <a:ext cx="2705792" cy="2660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3191" y="2797670"/>
              <a:ext cx="8169275" cy="374015"/>
            </a:xfrm>
            <a:custGeom>
              <a:avLst/>
              <a:gdLst/>
              <a:ahLst/>
              <a:cxnLst/>
              <a:rect l="l" t="t" r="r" b="b"/>
              <a:pathLst>
                <a:path w="8169275" h="374014">
                  <a:moveTo>
                    <a:pt x="90220" y="244398"/>
                  </a:moveTo>
                  <a:lnTo>
                    <a:pt x="70523" y="222999"/>
                  </a:lnTo>
                  <a:lnTo>
                    <a:pt x="70523" y="248094"/>
                  </a:lnTo>
                  <a:lnTo>
                    <a:pt x="70523" y="260438"/>
                  </a:lnTo>
                  <a:lnTo>
                    <a:pt x="68364" y="266395"/>
                  </a:lnTo>
                  <a:lnTo>
                    <a:pt x="59753" y="275602"/>
                  </a:lnTo>
                  <a:lnTo>
                    <a:pt x="54622" y="277901"/>
                  </a:lnTo>
                  <a:lnTo>
                    <a:pt x="47028" y="277901"/>
                  </a:lnTo>
                  <a:lnTo>
                    <a:pt x="45034" y="277761"/>
                  </a:lnTo>
                  <a:lnTo>
                    <a:pt x="40347" y="277190"/>
                  </a:lnTo>
                  <a:lnTo>
                    <a:pt x="37668" y="276758"/>
                  </a:lnTo>
                  <a:lnTo>
                    <a:pt x="34645" y="276186"/>
                  </a:lnTo>
                  <a:lnTo>
                    <a:pt x="34645" y="227825"/>
                  </a:lnTo>
                  <a:lnTo>
                    <a:pt x="39217" y="226745"/>
                  </a:lnTo>
                  <a:lnTo>
                    <a:pt x="42951" y="226199"/>
                  </a:lnTo>
                  <a:lnTo>
                    <a:pt x="50660" y="226199"/>
                  </a:lnTo>
                  <a:lnTo>
                    <a:pt x="70523" y="248094"/>
                  </a:lnTo>
                  <a:lnTo>
                    <a:pt x="70523" y="222999"/>
                  </a:lnTo>
                  <a:lnTo>
                    <a:pt x="62788" y="220230"/>
                  </a:lnTo>
                  <a:lnTo>
                    <a:pt x="54571" y="219163"/>
                  </a:lnTo>
                  <a:lnTo>
                    <a:pt x="1409" y="219163"/>
                  </a:lnTo>
                  <a:lnTo>
                    <a:pt x="1409" y="222326"/>
                  </a:lnTo>
                  <a:lnTo>
                    <a:pt x="10223" y="222326"/>
                  </a:lnTo>
                  <a:lnTo>
                    <a:pt x="13550" y="223583"/>
                  </a:lnTo>
                  <a:lnTo>
                    <a:pt x="17297" y="227825"/>
                  </a:lnTo>
                  <a:lnTo>
                    <a:pt x="17386" y="228155"/>
                  </a:lnTo>
                  <a:lnTo>
                    <a:pt x="17970" y="231559"/>
                  </a:lnTo>
                  <a:lnTo>
                    <a:pt x="18021" y="322503"/>
                  </a:lnTo>
                  <a:lnTo>
                    <a:pt x="17538" y="326021"/>
                  </a:lnTo>
                  <a:lnTo>
                    <a:pt x="16395" y="327787"/>
                  </a:lnTo>
                  <a:lnTo>
                    <a:pt x="14274" y="330987"/>
                  </a:lnTo>
                  <a:lnTo>
                    <a:pt x="10731" y="332587"/>
                  </a:lnTo>
                  <a:lnTo>
                    <a:pt x="1409" y="332587"/>
                  </a:lnTo>
                  <a:lnTo>
                    <a:pt x="1409" y="335762"/>
                  </a:lnTo>
                  <a:lnTo>
                    <a:pt x="51346" y="335762"/>
                  </a:lnTo>
                  <a:lnTo>
                    <a:pt x="51346" y="332587"/>
                  </a:lnTo>
                  <a:lnTo>
                    <a:pt x="42494" y="332587"/>
                  </a:lnTo>
                  <a:lnTo>
                    <a:pt x="39217" y="331330"/>
                  </a:lnTo>
                  <a:lnTo>
                    <a:pt x="37045" y="328815"/>
                  </a:lnTo>
                  <a:lnTo>
                    <a:pt x="35445" y="327050"/>
                  </a:lnTo>
                  <a:lnTo>
                    <a:pt x="34645" y="322503"/>
                  </a:lnTo>
                  <a:lnTo>
                    <a:pt x="34645" y="281101"/>
                  </a:lnTo>
                  <a:lnTo>
                    <a:pt x="38366" y="281914"/>
                  </a:lnTo>
                  <a:lnTo>
                    <a:pt x="41859" y="282511"/>
                  </a:lnTo>
                  <a:lnTo>
                    <a:pt x="48387" y="283324"/>
                  </a:lnTo>
                  <a:lnTo>
                    <a:pt x="51422" y="283527"/>
                  </a:lnTo>
                  <a:lnTo>
                    <a:pt x="54229" y="283527"/>
                  </a:lnTo>
                  <a:lnTo>
                    <a:pt x="62331" y="282968"/>
                  </a:lnTo>
                  <a:lnTo>
                    <a:pt x="69469" y="281292"/>
                  </a:lnTo>
                  <a:lnTo>
                    <a:pt x="69875" y="281101"/>
                  </a:lnTo>
                  <a:lnTo>
                    <a:pt x="75628" y="278498"/>
                  </a:lnTo>
                  <a:lnTo>
                    <a:pt x="76415" y="277901"/>
                  </a:lnTo>
                  <a:lnTo>
                    <a:pt x="80810" y="274586"/>
                  </a:lnTo>
                  <a:lnTo>
                    <a:pt x="87083" y="268630"/>
                  </a:lnTo>
                  <a:lnTo>
                    <a:pt x="90220" y="260896"/>
                  </a:lnTo>
                  <a:lnTo>
                    <a:pt x="90220" y="244398"/>
                  </a:lnTo>
                  <a:close/>
                </a:path>
                <a:path w="8169275" h="374014">
                  <a:moveTo>
                    <a:pt x="123596" y="119049"/>
                  </a:moveTo>
                  <a:lnTo>
                    <a:pt x="96647" y="83350"/>
                  </a:lnTo>
                  <a:lnTo>
                    <a:pt x="93992" y="77025"/>
                  </a:lnTo>
                  <a:lnTo>
                    <a:pt x="76530" y="35255"/>
                  </a:lnTo>
                  <a:lnTo>
                    <a:pt x="76530" y="77025"/>
                  </a:lnTo>
                  <a:lnTo>
                    <a:pt x="36728" y="77025"/>
                  </a:lnTo>
                  <a:lnTo>
                    <a:pt x="56896" y="29959"/>
                  </a:lnTo>
                  <a:lnTo>
                    <a:pt x="76530" y="77025"/>
                  </a:lnTo>
                  <a:lnTo>
                    <a:pt x="76530" y="35255"/>
                  </a:lnTo>
                  <a:lnTo>
                    <a:pt x="74320" y="29959"/>
                  </a:lnTo>
                  <a:lnTo>
                    <a:pt x="63055" y="2984"/>
                  </a:lnTo>
                  <a:lnTo>
                    <a:pt x="60159" y="2984"/>
                  </a:lnTo>
                  <a:lnTo>
                    <a:pt x="19151" y="98933"/>
                  </a:lnTo>
                  <a:lnTo>
                    <a:pt x="15595" y="107365"/>
                  </a:lnTo>
                  <a:lnTo>
                    <a:pt x="12369" y="112953"/>
                  </a:lnTo>
                  <a:lnTo>
                    <a:pt x="9448" y="115697"/>
                  </a:lnTo>
                  <a:lnTo>
                    <a:pt x="8013" y="117081"/>
                  </a:lnTo>
                  <a:lnTo>
                    <a:pt x="4864" y="118198"/>
                  </a:lnTo>
                  <a:lnTo>
                    <a:pt x="0" y="119049"/>
                  </a:lnTo>
                  <a:lnTo>
                    <a:pt x="0" y="122212"/>
                  </a:lnTo>
                  <a:lnTo>
                    <a:pt x="36779" y="122212"/>
                  </a:lnTo>
                  <a:lnTo>
                    <a:pt x="36779" y="119049"/>
                  </a:lnTo>
                  <a:lnTo>
                    <a:pt x="31165" y="118656"/>
                  </a:lnTo>
                  <a:lnTo>
                    <a:pt x="27508" y="117779"/>
                  </a:lnTo>
                  <a:lnTo>
                    <a:pt x="24142" y="115087"/>
                  </a:lnTo>
                  <a:lnTo>
                    <a:pt x="23291" y="113525"/>
                  </a:lnTo>
                  <a:lnTo>
                    <a:pt x="23317" y="109385"/>
                  </a:lnTo>
                  <a:lnTo>
                    <a:pt x="24269" y="106133"/>
                  </a:lnTo>
                  <a:lnTo>
                    <a:pt x="34023" y="83350"/>
                  </a:lnTo>
                  <a:lnTo>
                    <a:pt x="79159" y="83350"/>
                  </a:lnTo>
                  <a:lnTo>
                    <a:pt x="86067" y="99949"/>
                  </a:lnTo>
                  <a:lnTo>
                    <a:pt x="88353" y="105397"/>
                  </a:lnTo>
                  <a:lnTo>
                    <a:pt x="89496" y="109385"/>
                  </a:lnTo>
                  <a:lnTo>
                    <a:pt x="89496" y="113804"/>
                  </a:lnTo>
                  <a:lnTo>
                    <a:pt x="88684" y="115404"/>
                  </a:lnTo>
                  <a:lnTo>
                    <a:pt x="85420" y="118046"/>
                  </a:lnTo>
                  <a:lnTo>
                    <a:pt x="82296" y="118821"/>
                  </a:lnTo>
                  <a:lnTo>
                    <a:pt x="77647" y="119049"/>
                  </a:lnTo>
                  <a:lnTo>
                    <a:pt x="77647" y="122212"/>
                  </a:lnTo>
                  <a:lnTo>
                    <a:pt x="123596" y="122212"/>
                  </a:lnTo>
                  <a:lnTo>
                    <a:pt x="123596" y="119049"/>
                  </a:lnTo>
                  <a:close/>
                </a:path>
                <a:path w="8169275" h="374014">
                  <a:moveTo>
                    <a:pt x="156019" y="261721"/>
                  </a:moveTo>
                  <a:lnTo>
                    <a:pt x="154990" y="259499"/>
                  </a:lnTo>
                  <a:lnTo>
                    <a:pt x="150901" y="255651"/>
                  </a:lnTo>
                  <a:lnTo>
                    <a:pt x="148310" y="254685"/>
                  </a:lnTo>
                  <a:lnTo>
                    <a:pt x="145186" y="254685"/>
                  </a:lnTo>
                  <a:lnTo>
                    <a:pt x="140055" y="255803"/>
                  </a:lnTo>
                  <a:lnTo>
                    <a:pt x="135001" y="259130"/>
                  </a:lnTo>
                  <a:lnTo>
                    <a:pt x="129997" y="264680"/>
                  </a:lnTo>
                  <a:lnTo>
                    <a:pt x="125069" y="272440"/>
                  </a:lnTo>
                  <a:lnTo>
                    <a:pt x="125069" y="266230"/>
                  </a:lnTo>
                  <a:lnTo>
                    <a:pt x="125069" y="254685"/>
                  </a:lnTo>
                  <a:lnTo>
                    <a:pt x="121450" y="254685"/>
                  </a:lnTo>
                  <a:lnTo>
                    <a:pt x="97624" y="264363"/>
                  </a:lnTo>
                  <a:lnTo>
                    <a:pt x="98488" y="267525"/>
                  </a:lnTo>
                  <a:lnTo>
                    <a:pt x="100711" y="266661"/>
                  </a:lnTo>
                  <a:lnTo>
                    <a:pt x="102717" y="266230"/>
                  </a:lnTo>
                  <a:lnTo>
                    <a:pt x="105968" y="266230"/>
                  </a:lnTo>
                  <a:lnTo>
                    <a:pt x="107213" y="266636"/>
                  </a:lnTo>
                  <a:lnTo>
                    <a:pt x="109207" y="268236"/>
                  </a:lnTo>
                  <a:lnTo>
                    <a:pt x="109893" y="269506"/>
                  </a:lnTo>
                  <a:lnTo>
                    <a:pt x="110629" y="272986"/>
                  </a:lnTo>
                  <a:lnTo>
                    <a:pt x="110705" y="324993"/>
                  </a:lnTo>
                  <a:lnTo>
                    <a:pt x="110680" y="325348"/>
                  </a:lnTo>
                  <a:lnTo>
                    <a:pt x="109816" y="328333"/>
                  </a:lnTo>
                  <a:lnTo>
                    <a:pt x="108826" y="329793"/>
                  </a:lnTo>
                  <a:lnTo>
                    <a:pt x="105460" y="331965"/>
                  </a:lnTo>
                  <a:lnTo>
                    <a:pt x="102501" y="332587"/>
                  </a:lnTo>
                  <a:lnTo>
                    <a:pt x="98513" y="332587"/>
                  </a:lnTo>
                  <a:lnTo>
                    <a:pt x="98513" y="335762"/>
                  </a:lnTo>
                  <a:lnTo>
                    <a:pt x="138785" y="335762"/>
                  </a:lnTo>
                  <a:lnTo>
                    <a:pt x="138785" y="332587"/>
                  </a:lnTo>
                  <a:lnTo>
                    <a:pt x="135242" y="332587"/>
                  </a:lnTo>
                  <a:lnTo>
                    <a:pt x="132524" y="332092"/>
                  </a:lnTo>
                  <a:lnTo>
                    <a:pt x="128752" y="330073"/>
                  </a:lnTo>
                  <a:lnTo>
                    <a:pt x="127431" y="328803"/>
                  </a:lnTo>
                  <a:lnTo>
                    <a:pt x="125603" y="324993"/>
                  </a:lnTo>
                  <a:lnTo>
                    <a:pt x="125069" y="321678"/>
                  </a:lnTo>
                  <a:lnTo>
                    <a:pt x="125069" y="279666"/>
                  </a:lnTo>
                  <a:lnTo>
                    <a:pt x="127800" y="274256"/>
                  </a:lnTo>
                  <a:lnTo>
                    <a:pt x="129032" y="272440"/>
                  </a:lnTo>
                  <a:lnTo>
                    <a:pt x="130441" y="270370"/>
                  </a:lnTo>
                  <a:lnTo>
                    <a:pt x="133007" y="268020"/>
                  </a:lnTo>
                  <a:lnTo>
                    <a:pt x="134200" y="266865"/>
                  </a:lnTo>
                  <a:lnTo>
                    <a:pt x="135318" y="266293"/>
                  </a:lnTo>
                  <a:lnTo>
                    <a:pt x="137541" y="266293"/>
                  </a:lnTo>
                  <a:lnTo>
                    <a:pt x="139369" y="267284"/>
                  </a:lnTo>
                  <a:lnTo>
                    <a:pt x="144322" y="271272"/>
                  </a:lnTo>
                  <a:lnTo>
                    <a:pt x="146558" y="272275"/>
                  </a:lnTo>
                  <a:lnTo>
                    <a:pt x="150571" y="272275"/>
                  </a:lnTo>
                  <a:lnTo>
                    <a:pt x="152336" y="271500"/>
                  </a:lnTo>
                  <a:lnTo>
                    <a:pt x="155282" y="268389"/>
                  </a:lnTo>
                  <a:lnTo>
                    <a:pt x="155968" y="266636"/>
                  </a:lnTo>
                  <a:lnTo>
                    <a:pt x="156019" y="266293"/>
                  </a:lnTo>
                  <a:lnTo>
                    <a:pt x="156019" y="261721"/>
                  </a:lnTo>
                  <a:close/>
                </a:path>
                <a:path w="8169275" h="374014">
                  <a:moveTo>
                    <a:pt x="227939" y="281774"/>
                  </a:moveTo>
                  <a:lnTo>
                    <a:pt x="210007" y="256082"/>
                  </a:lnTo>
                  <a:lnTo>
                    <a:pt x="210007" y="281774"/>
                  </a:lnTo>
                  <a:lnTo>
                    <a:pt x="173609" y="281774"/>
                  </a:lnTo>
                  <a:lnTo>
                    <a:pt x="174231" y="275196"/>
                  </a:lnTo>
                  <a:lnTo>
                    <a:pt x="176428" y="270065"/>
                  </a:lnTo>
                  <a:lnTo>
                    <a:pt x="183921" y="262686"/>
                  </a:lnTo>
                  <a:lnTo>
                    <a:pt x="188175" y="260845"/>
                  </a:lnTo>
                  <a:lnTo>
                    <a:pt x="196011" y="260845"/>
                  </a:lnTo>
                  <a:lnTo>
                    <a:pt x="210007" y="281774"/>
                  </a:lnTo>
                  <a:lnTo>
                    <a:pt x="210007" y="256082"/>
                  </a:lnTo>
                  <a:lnTo>
                    <a:pt x="206552" y="254685"/>
                  </a:lnTo>
                  <a:lnTo>
                    <a:pt x="197751" y="254685"/>
                  </a:lnTo>
                  <a:lnTo>
                    <a:pt x="164045" y="279463"/>
                  </a:lnTo>
                  <a:lnTo>
                    <a:pt x="161467" y="297395"/>
                  </a:lnTo>
                  <a:lnTo>
                    <a:pt x="162102" y="306235"/>
                  </a:lnTo>
                  <a:lnTo>
                    <a:pt x="188963" y="337362"/>
                  </a:lnTo>
                  <a:lnTo>
                    <a:pt x="195783" y="338048"/>
                  </a:lnTo>
                  <a:lnTo>
                    <a:pt x="204470" y="338048"/>
                  </a:lnTo>
                  <a:lnTo>
                    <a:pt x="211709" y="334835"/>
                  </a:lnTo>
                  <a:lnTo>
                    <a:pt x="221449" y="323977"/>
                  </a:lnTo>
                  <a:lnTo>
                    <a:pt x="223253" y="321970"/>
                  </a:lnTo>
                  <a:lnTo>
                    <a:pt x="226745" y="314794"/>
                  </a:lnTo>
                  <a:lnTo>
                    <a:pt x="227939" y="306882"/>
                  </a:lnTo>
                  <a:lnTo>
                    <a:pt x="225310" y="305155"/>
                  </a:lnTo>
                  <a:lnTo>
                    <a:pt x="222732" y="312089"/>
                  </a:lnTo>
                  <a:lnTo>
                    <a:pt x="219532" y="316953"/>
                  </a:lnTo>
                  <a:lnTo>
                    <a:pt x="211924" y="322567"/>
                  </a:lnTo>
                  <a:lnTo>
                    <a:pt x="207441" y="323977"/>
                  </a:lnTo>
                  <a:lnTo>
                    <a:pt x="194564" y="323977"/>
                  </a:lnTo>
                  <a:lnTo>
                    <a:pt x="173609" y="286689"/>
                  </a:lnTo>
                  <a:lnTo>
                    <a:pt x="227939" y="286689"/>
                  </a:lnTo>
                  <a:lnTo>
                    <a:pt x="227939" y="281774"/>
                  </a:lnTo>
                  <a:close/>
                </a:path>
                <a:path w="8169275" h="374014">
                  <a:moveTo>
                    <a:pt x="261366" y="119049"/>
                  </a:moveTo>
                  <a:lnTo>
                    <a:pt x="257949" y="119049"/>
                  </a:lnTo>
                  <a:lnTo>
                    <a:pt x="255485" y="118605"/>
                  </a:lnTo>
                  <a:lnTo>
                    <a:pt x="249720" y="63207"/>
                  </a:lnTo>
                  <a:lnTo>
                    <a:pt x="249123" y="58229"/>
                  </a:lnTo>
                  <a:lnTo>
                    <a:pt x="233210" y="41148"/>
                  </a:lnTo>
                  <a:lnTo>
                    <a:pt x="224726" y="41148"/>
                  </a:lnTo>
                  <a:lnTo>
                    <a:pt x="220535" y="42227"/>
                  </a:lnTo>
                  <a:lnTo>
                    <a:pt x="212394" y="46532"/>
                  </a:lnTo>
                  <a:lnTo>
                    <a:pt x="207403" y="51066"/>
                  </a:lnTo>
                  <a:lnTo>
                    <a:pt x="201498" y="57962"/>
                  </a:lnTo>
                  <a:lnTo>
                    <a:pt x="200304" y="52501"/>
                  </a:lnTo>
                  <a:lnTo>
                    <a:pt x="199542" y="51168"/>
                  </a:lnTo>
                  <a:lnTo>
                    <a:pt x="197942" y="48336"/>
                  </a:lnTo>
                  <a:lnTo>
                    <a:pt x="190881" y="42583"/>
                  </a:lnTo>
                  <a:lnTo>
                    <a:pt x="186664" y="41148"/>
                  </a:lnTo>
                  <a:lnTo>
                    <a:pt x="178866" y="41148"/>
                  </a:lnTo>
                  <a:lnTo>
                    <a:pt x="154622" y="57962"/>
                  </a:lnTo>
                  <a:lnTo>
                    <a:pt x="154622" y="52692"/>
                  </a:lnTo>
                  <a:lnTo>
                    <a:pt x="154622" y="41148"/>
                  </a:lnTo>
                  <a:lnTo>
                    <a:pt x="150926" y="41148"/>
                  </a:lnTo>
                  <a:lnTo>
                    <a:pt x="127190" y="50812"/>
                  </a:lnTo>
                  <a:lnTo>
                    <a:pt x="128473" y="53987"/>
                  </a:lnTo>
                  <a:lnTo>
                    <a:pt x="130695" y="53124"/>
                  </a:lnTo>
                  <a:lnTo>
                    <a:pt x="132613" y="52692"/>
                  </a:lnTo>
                  <a:lnTo>
                    <a:pt x="135686" y="52692"/>
                  </a:lnTo>
                  <a:lnTo>
                    <a:pt x="136867" y="53047"/>
                  </a:lnTo>
                  <a:lnTo>
                    <a:pt x="140309" y="109804"/>
                  </a:lnTo>
                  <a:lnTo>
                    <a:pt x="140004" y="112547"/>
                  </a:lnTo>
                  <a:lnTo>
                    <a:pt x="132029" y="119049"/>
                  </a:lnTo>
                  <a:lnTo>
                    <a:pt x="128422" y="119049"/>
                  </a:lnTo>
                  <a:lnTo>
                    <a:pt x="128422" y="122212"/>
                  </a:lnTo>
                  <a:lnTo>
                    <a:pt x="167284" y="122212"/>
                  </a:lnTo>
                  <a:lnTo>
                    <a:pt x="167284" y="119049"/>
                  </a:lnTo>
                  <a:lnTo>
                    <a:pt x="163029" y="119049"/>
                  </a:lnTo>
                  <a:lnTo>
                    <a:pt x="160210" y="118668"/>
                  </a:lnTo>
                  <a:lnTo>
                    <a:pt x="154622" y="62255"/>
                  </a:lnTo>
                  <a:lnTo>
                    <a:pt x="157187" y="59080"/>
                  </a:lnTo>
                  <a:lnTo>
                    <a:pt x="158610" y="57962"/>
                  </a:lnTo>
                  <a:lnTo>
                    <a:pt x="160832" y="56222"/>
                  </a:lnTo>
                  <a:lnTo>
                    <a:pt x="165557" y="53682"/>
                  </a:lnTo>
                  <a:lnTo>
                    <a:pt x="168579" y="52006"/>
                  </a:lnTo>
                  <a:lnTo>
                    <a:pt x="171627" y="51168"/>
                  </a:lnTo>
                  <a:lnTo>
                    <a:pt x="179197" y="51168"/>
                  </a:lnTo>
                  <a:lnTo>
                    <a:pt x="188010" y="109575"/>
                  </a:lnTo>
                  <a:lnTo>
                    <a:pt x="187896" y="111937"/>
                  </a:lnTo>
                  <a:lnTo>
                    <a:pt x="186982" y="114960"/>
                  </a:lnTo>
                  <a:lnTo>
                    <a:pt x="185864" y="116497"/>
                  </a:lnTo>
                  <a:lnTo>
                    <a:pt x="182638" y="118541"/>
                  </a:lnTo>
                  <a:lnTo>
                    <a:pt x="179679" y="119049"/>
                  </a:lnTo>
                  <a:lnTo>
                    <a:pt x="175374" y="119049"/>
                  </a:lnTo>
                  <a:lnTo>
                    <a:pt x="175374" y="122212"/>
                  </a:lnTo>
                  <a:lnTo>
                    <a:pt x="214934" y="122212"/>
                  </a:lnTo>
                  <a:lnTo>
                    <a:pt x="214934" y="119049"/>
                  </a:lnTo>
                  <a:lnTo>
                    <a:pt x="210972" y="119049"/>
                  </a:lnTo>
                  <a:lnTo>
                    <a:pt x="208165" y="118605"/>
                  </a:lnTo>
                  <a:lnTo>
                    <a:pt x="202158" y="65760"/>
                  </a:lnTo>
                  <a:lnTo>
                    <a:pt x="201930" y="63207"/>
                  </a:lnTo>
                  <a:lnTo>
                    <a:pt x="219379" y="51523"/>
                  </a:lnTo>
                  <a:lnTo>
                    <a:pt x="227368" y="51523"/>
                  </a:lnTo>
                  <a:lnTo>
                    <a:pt x="230949" y="53352"/>
                  </a:lnTo>
                  <a:lnTo>
                    <a:pt x="234746" y="59651"/>
                  </a:lnTo>
                  <a:lnTo>
                    <a:pt x="235394" y="63449"/>
                  </a:lnTo>
                  <a:lnTo>
                    <a:pt x="235483" y="109804"/>
                  </a:lnTo>
                  <a:lnTo>
                    <a:pt x="235356" y="111937"/>
                  </a:lnTo>
                  <a:lnTo>
                    <a:pt x="234607" y="114731"/>
                  </a:lnTo>
                  <a:lnTo>
                    <a:pt x="233667" y="116179"/>
                  </a:lnTo>
                  <a:lnTo>
                    <a:pt x="230466" y="118402"/>
                  </a:lnTo>
                  <a:lnTo>
                    <a:pt x="227850" y="119049"/>
                  </a:lnTo>
                  <a:lnTo>
                    <a:pt x="222859" y="119049"/>
                  </a:lnTo>
                  <a:lnTo>
                    <a:pt x="222859" y="122212"/>
                  </a:lnTo>
                  <a:lnTo>
                    <a:pt x="261366" y="122212"/>
                  </a:lnTo>
                  <a:lnTo>
                    <a:pt x="261366" y="119049"/>
                  </a:lnTo>
                  <a:close/>
                </a:path>
                <a:path w="8169275" h="374014">
                  <a:moveTo>
                    <a:pt x="295275" y="321335"/>
                  </a:moveTo>
                  <a:lnTo>
                    <a:pt x="259880" y="283057"/>
                  </a:lnTo>
                  <a:lnTo>
                    <a:pt x="256286" y="280568"/>
                  </a:lnTo>
                  <a:lnTo>
                    <a:pt x="254546" y="278231"/>
                  </a:lnTo>
                  <a:lnTo>
                    <a:pt x="252742" y="275945"/>
                  </a:lnTo>
                  <a:lnTo>
                    <a:pt x="251828" y="273202"/>
                  </a:lnTo>
                  <a:lnTo>
                    <a:pt x="251879" y="267335"/>
                  </a:lnTo>
                  <a:lnTo>
                    <a:pt x="253060" y="265074"/>
                  </a:lnTo>
                  <a:lnTo>
                    <a:pt x="257962" y="260845"/>
                  </a:lnTo>
                  <a:lnTo>
                    <a:pt x="261188" y="259791"/>
                  </a:lnTo>
                  <a:lnTo>
                    <a:pt x="270421" y="259791"/>
                  </a:lnTo>
                  <a:lnTo>
                    <a:pt x="274739" y="261302"/>
                  </a:lnTo>
                  <a:lnTo>
                    <a:pt x="281533" y="267335"/>
                  </a:lnTo>
                  <a:lnTo>
                    <a:pt x="284314" y="273037"/>
                  </a:lnTo>
                  <a:lnTo>
                    <a:pt x="286473" y="281419"/>
                  </a:lnTo>
                  <a:lnTo>
                    <a:pt x="289293" y="281419"/>
                  </a:lnTo>
                  <a:lnTo>
                    <a:pt x="289293" y="259791"/>
                  </a:lnTo>
                  <a:lnTo>
                    <a:pt x="289293" y="258025"/>
                  </a:lnTo>
                  <a:lnTo>
                    <a:pt x="289293" y="254685"/>
                  </a:lnTo>
                  <a:lnTo>
                    <a:pt x="286473" y="254685"/>
                  </a:lnTo>
                  <a:lnTo>
                    <a:pt x="285788" y="256095"/>
                  </a:lnTo>
                  <a:lnTo>
                    <a:pt x="285191" y="256997"/>
                  </a:lnTo>
                  <a:lnTo>
                    <a:pt x="284162" y="257822"/>
                  </a:lnTo>
                  <a:lnTo>
                    <a:pt x="283451" y="258025"/>
                  </a:lnTo>
                  <a:lnTo>
                    <a:pt x="281559" y="258025"/>
                  </a:lnTo>
                  <a:lnTo>
                    <a:pt x="279615" y="257594"/>
                  </a:lnTo>
                  <a:lnTo>
                    <a:pt x="272300" y="255358"/>
                  </a:lnTo>
                  <a:lnTo>
                    <a:pt x="268554" y="254685"/>
                  </a:lnTo>
                  <a:lnTo>
                    <a:pt x="258445" y="254685"/>
                  </a:lnTo>
                  <a:lnTo>
                    <a:pt x="252704" y="256870"/>
                  </a:lnTo>
                  <a:lnTo>
                    <a:pt x="243852" y="265582"/>
                  </a:lnTo>
                  <a:lnTo>
                    <a:pt x="241630" y="271005"/>
                  </a:lnTo>
                  <a:lnTo>
                    <a:pt x="241630" y="282473"/>
                  </a:lnTo>
                  <a:lnTo>
                    <a:pt x="242912" y="286600"/>
                  </a:lnTo>
                  <a:lnTo>
                    <a:pt x="245478" y="289864"/>
                  </a:lnTo>
                  <a:lnTo>
                    <a:pt x="248031" y="293192"/>
                  </a:lnTo>
                  <a:lnTo>
                    <a:pt x="253466" y="296913"/>
                  </a:lnTo>
                  <a:lnTo>
                    <a:pt x="270090" y="305092"/>
                  </a:lnTo>
                  <a:lnTo>
                    <a:pt x="275640" y="308483"/>
                  </a:lnTo>
                  <a:lnTo>
                    <a:pt x="281216" y="313855"/>
                  </a:lnTo>
                  <a:lnTo>
                    <a:pt x="282613" y="317169"/>
                  </a:lnTo>
                  <a:lnTo>
                    <a:pt x="282613" y="324370"/>
                  </a:lnTo>
                  <a:lnTo>
                    <a:pt x="281368" y="327152"/>
                  </a:lnTo>
                  <a:lnTo>
                    <a:pt x="276377" y="331787"/>
                  </a:lnTo>
                  <a:lnTo>
                    <a:pt x="273151" y="332943"/>
                  </a:lnTo>
                  <a:lnTo>
                    <a:pt x="263588" y="332943"/>
                  </a:lnTo>
                  <a:lnTo>
                    <a:pt x="258521" y="330911"/>
                  </a:lnTo>
                  <a:lnTo>
                    <a:pt x="249466" y="322757"/>
                  </a:lnTo>
                  <a:lnTo>
                    <a:pt x="246405" y="316712"/>
                  </a:lnTo>
                  <a:lnTo>
                    <a:pt x="244805" y="308673"/>
                  </a:lnTo>
                  <a:lnTo>
                    <a:pt x="241985" y="308673"/>
                  </a:lnTo>
                  <a:lnTo>
                    <a:pt x="241985" y="336816"/>
                  </a:lnTo>
                  <a:lnTo>
                    <a:pt x="244805" y="336816"/>
                  </a:lnTo>
                  <a:lnTo>
                    <a:pt x="245541" y="335407"/>
                  </a:lnTo>
                  <a:lnTo>
                    <a:pt x="246570" y="334708"/>
                  </a:lnTo>
                  <a:lnTo>
                    <a:pt x="249097" y="334708"/>
                  </a:lnTo>
                  <a:lnTo>
                    <a:pt x="250634" y="334975"/>
                  </a:lnTo>
                  <a:lnTo>
                    <a:pt x="252526" y="335534"/>
                  </a:lnTo>
                  <a:lnTo>
                    <a:pt x="258699" y="337210"/>
                  </a:lnTo>
                  <a:lnTo>
                    <a:pt x="264198" y="338048"/>
                  </a:lnTo>
                  <a:lnTo>
                    <a:pt x="275704" y="338048"/>
                  </a:lnTo>
                  <a:lnTo>
                    <a:pt x="281749" y="335851"/>
                  </a:lnTo>
                  <a:lnTo>
                    <a:pt x="283159" y="334708"/>
                  </a:lnTo>
                  <a:lnTo>
                    <a:pt x="285343" y="332943"/>
                  </a:lnTo>
                  <a:lnTo>
                    <a:pt x="292569" y="327101"/>
                  </a:lnTo>
                  <a:lnTo>
                    <a:pt x="295275" y="321335"/>
                  </a:lnTo>
                  <a:close/>
                </a:path>
                <a:path w="8169275" h="374014">
                  <a:moveTo>
                    <a:pt x="332930" y="331177"/>
                  </a:moveTo>
                  <a:lnTo>
                    <a:pt x="332905" y="325869"/>
                  </a:lnTo>
                  <a:lnTo>
                    <a:pt x="332016" y="323684"/>
                  </a:lnTo>
                  <a:lnTo>
                    <a:pt x="328371" y="319976"/>
                  </a:lnTo>
                  <a:lnTo>
                    <a:pt x="326123" y="319049"/>
                  </a:lnTo>
                  <a:lnTo>
                    <a:pt x="320814" y="319049"/>
                  </a:lnTo>
                  <a:lnTo>
                    <a:pt x="318566" y="319976"/>
                  </a:lnTo>
                  <a:lnTo>
                    <a:pt x="314871" y="323621"/>
                  </a:lnTo>
                  <a:lnTo>
                    <a:pt x="313944" y="325869"/>
                  </a:lnTo>
                  <a:lnTo>
                    <a:pt x="313944" y="331177"/>
                  </a:lnTo>
                  <a:lnTo>
                    <a:pt x="314871" y="333413"/>
                  </a:lnTo>
                  <a:lnTo>
                    <a:pt x="318579" y="337121"/>
                  </a:lnTo>
                  <a:lnTo>
                    <a:pt x="320814" y="338048"/>
                  </a:lnTo>
                  <a:lnTo>
                    <a:pt x="326059" y="338048"/>
                  </a:lnTo>
                  <a:lnTo>
                    <a:pt x="328295" y="337121"/>
                  </a:lnTo>
                  <a:lnTo>
                    <a:pt x="332003" y="333413"/>
                  </a:lnTo>
                  <a:lnTo>
                    <a:pt x="332930" y="331177"/>
                  </a:lnTo>
                  <a:close/>
                </a:path>
                <a:path w="8169275" h="374014">
                  <a:moveTo>
                    <a:pt x="335368" y="68224"/>
                  </a:moveTo>
                  <a:lnTo>
                    <a:pt x="335280" y="63195"/>
                  </a:lnTo>
                  <a:lnTo>
                    <a:pt x="332549" y="55664"/>
                  </a:lnTo>
                  <a:lnTo>
                    <a:pt x="324396" y="47307"/>
                  </a:lnTo>
                  <a:lnTo>
                    <a:pt x="321221" y="44043"/>
                  </a:lnTo>
                  <a:lnTo>
                    <a:pt x="317436" y="42532"/>
                  </a:lnTo>
                  <a:lnTo>
                    <a:pt x="317436" y="68224"/>
                  </a:lnTo>
                  <a:lnTo>
                    <a:pt x="281038" y="68224"/>
                  </a:lnTo>
                  <a:lnTo>
                    <a:pt x="281660" y="61645"/>
                  </a:lnTo>
                  <a:lnTo>
                    <a:pt x="283857" y="56515"/>
                  </a:lnTo>
                  <a:lnTo>
                    <a:pt x="291350" y="49149"/>
                  </a:lnTo>
                  <a:lnTo>
                    <a:pt x="295605" y="47307"/>
                  </a:lnTo>
                  <a:lnTo>
                    <a:pt x="303441" y="47307"/>
                  </a:lnTo>
                  <a:lnTo>
                    <a:pt x="317436" y="68224"/>
                  </a:lnTo>
                  <a:lnTo>
                    <a:pt x="317436" y="42532"/>
                  </a:lnTo>
                  <a:lnTo>
                    <a:pt x="313982" y="41148"/>
                  </a:lnTo>
                  <a:lnTo>
                    <a:pt x="305181" y="41148"/>
                  </a:lnTo>
                  <a:lnTo>
                    <a:pt x="271475" y="65925"/>
                  </a:lnTo>
                  <a:lnTo>
                    <a:pt x="268897" y="83858"/>
                  </a:lnTo>
                  <a:lnTo>
                    <a:pt x="269519" y="92684"/>
                  </a:lnTo>
                  <a:lnTo>
                    <a:pt x="296379" y="123812"/>
                  </a:lnTo>
                  <a:lnTo>
                    <a:pt x="303212" y="124498"/>
                  </a:lnTo>
                  <a:lnTo>
                    <a:pt x="311899" y="124498"/>
                  </a:lnTo>
                  <a:lnTo>
                    <a:pt x="319138" y="121285"/>
                  </a:lnTo>
                  <a:lnTo>
                    <a:pt x="328879" y="110439"/>
                  </a:lnTo>
                  <a:lnTo>
                    <a:pt x="330682" y="108432"/>
                  </a:lnTo>
                  <a:lnTo>
                    <a:pt x="334175" y="101257"/>
                  </a:lnTo>
                  <a:lnTo>
                    <a:pt x="335368" y="93345"/>
                  </a:lnTo>
                  <a:lnTo>
                    <a:pt x="332740" y="91617"/>
                  </a:lnTo>
                  <a:lnTo>
                    <a:pt x="330161" y="98552"/>
                  </a:lnTo>
                  <a:lnTo>
                    <a:pt x="326961" y="103416"/>
                  </a:lnTo>
                  <a:lnTo>
                    <a:pt x="319354" y="109029"/>
                  </a:lnTo>
                  <a:lnTo>
                    <a:pt x="314871" y="110439"/>
                  </a:lnTo>
                  <a:lnTo>
                    <a:pt x="301993" y="110439"/>
                  </a:lnTo>
                  <a:lnTo>
                    <a:pt x="281038" y="73152"/>
                  </a:lnTo>
                  <a:lnTo>
                    <a:pt x="335368" y="73152"/>
                  </a:lnTo>
                  <a:lnTo>
                    <a:pt x="335368" y="68224"/>
                  </a:lnTo>
                  <a:close/>
                </a:path>
                <a:path w="8169275" h="374014">
                  <a:moveTo>
                    <a:pt x="400062" y="48183"/>
                  </a:moveTo>
                  <a:lnTo>
                    <a:pt x="399046" y="45961"/>
                  </a:lnTo>
                  <a:lnTo>
                    <a:pt x="394944" y="42113"/>
                  </a:lnTo>
                  <a:lnTo>
                    <a:pt x="392366" y="41148"/>
                  </a:lnTo>
                  <a:lnTo>
                    <a:pt x="389229" y="41148"/>
                  </a:lnTo>
                  <a:lnTo>
                    <a:pt x="384098" y="42265"/>
                  </a:lnTo>
                  <a:lnTo>
                    <a:pt x="379044" y="45593"/>
                  </a:lnTo>
                  <a:lnTo>
                    <a:pt x="374040" y="51142"/>
                  </a:lnTo>
                  <a:lnTo>
                    <a:pt x="369112" y="58902"/>
                  </a:lnTo>
                  <a:lnTo>
                    <a:pt x="369112" y="52692"/>
                  </a:lnTo>
                  <a:lnTo>
                    <a:pt x="369112" y="41148"/>
                  </a:lnTo>
                  <a:lnTo>
                    <a:pt x="365506" y="41148"/>
                  </a:lnTo>
                  <a:lnTo>
                    <a:pt x="341680" y="50812"/>
                  </a:lnTo>
                  <a:lnTo>
                    <a:pt x="342531" y="53987"/>
                  </a:lnTo>
                  <a:lnTo>
                    <a:pt x="344766" y="53124"/>
                  </a:lnTo>
                  <a:lnTo>
                    <a:pt x="346760" y="52692"/>
                  </a:lnTo>
                  <a:lnTo>
                    <a:pt x="350012" y="52692"/>
                  </a:lnTo>
                  <a:lnTo>
                    <a:pt x="351256" y="53098"/>
                  </a:lnTo>
                  <a:lnTo>
                    <a:pt x="353250" y="54698"/>
                  </a:lnTo>
                  <a:lnTo>
                    <a:pt x="353936" y="55968"/>
                  </a:lnTo>
                  <a:lnTo>
                    <a:pt x="354685" y="59448"/>
                  </a:lnTo>
                  <a:lnTo>
                    <a:pt x="354736" y="111455"/>
                  </a:lnTo>
                  <a:lnTo>
                    <a:pt x="354723" y="111810"/>
                  </a:lnTo>
                  <a:lnTo>
                    <a:pt x="353872" y="114782"/>
                  </a:lnTo>
                  <a:lnTo>
                    <a:pt x="352869" y="116243"/>
                  </a:lnTo>
                  <a:lnTo>
                    <a:pt x="349516" y="118427"/>
                  </a:lnTo>
                  <a:lnTo>
                    <a:pt x="346544" y="119049"/>
                  </a:lnTo>
                  <a:lnTo>
                    <a:pt x="342557" y="119049"/>
                  </a:lnTo>
                  <a:lnTo>
                    <a:pt x="342557" y="122212"/>
                  </a:lnTo>
                  <a:lnTo>
                    <a:pt x="382828" y="122212"/>
                  </a:lnTo>
                  <a:lnTo>
                    <a:pt x="382828" y="119049"/>
                  </a:lnTo>
                  <a:lnTo>
                    <a:pt x="379285" y="119049"/>
                  </a:lnTo>
                  <a:lnTo>
                    <a:pt x="376567" y="118554"/>
                  </a:lnTo>
                  <a:lnTo>
                    <a:pt x="372795" y="116535"/>
                  </a:lnTo>
                  <a:lnTo>
                    <a:pt x="371487" y="115252"/>
                  </a:lnTo>
                  <a:lnTo>
                    <a:pt x="369658" y="111455"/>
                  </a:lnTo>
                  <a:lnTo>
                    <a:pt x="369112" y="108140"/>
                  </a:lnTo>
                  <a:lnTo>
                    <a:pt x="369112" y="66116"/>
                  </a:lnTo>
                  <a:lnTo>
                    <a:pt x="371843" y="60718"/>
                  </a:lnTo>
                  <a:lnTo>
                    <a:pt x="373075" y="58902"/>
                  </a:lnTo>
                  <a:lnTo>
                    <a:pt x="374497" y="56832"/>
                  </a:lnTo>
                  <a:lnTo>
                    <a:pt x="377063" y="54483"/>
                  </a:lnTo>
                  <a:lnTo>
                    <a:pt x="378256" y="53327"/>
                  </a:lnTo>
                  <a:lnTo>
                    <a:pt x="379361" y="52755"/>
                  </a:lnTo>
                  <a:lnTo>
                    <a:pt x="381584" y="52755"/>
                  </a:lnTo>
                  <a:lnTo>
                    <a:pt x="383425" y="53746"/>
                  </a:lnTo>
                  <a:lnTo>
                    <a:pt x="388378" y="57734"/>
                  </a:lnTo>
                  <a:lnTo>
                    <a:pt x="390601" y="58737"/>
                  </a:lnTo>
                  <a:lnTo>
                    <a:pt x="394627" y="58737"/>
                  </a:lnTo>
                  <a:lnTo>
                    <a:pt x="396379" y="57962"/>
                  </a:lnTo>
                  <a:lnTo>
                    <a:pt x="399326" y="54851"/>
                  </a:lnTo>
                  <a:lnTo>
                    <a:pt x="399999" y="53098"/>
                  </a:lnTo>
                  <a:lnTo>
                    <a:pt x="400062" y="52755"/>
                  </a:lnTo>
                  <a:lnTo>
                    <a:pt x="400062" y="48183"/>
                  </a:lnTo>
                  <a:close/>
                </a:path>
                <a:path w="8169275" h="374014">
                  <a:moveTo>
                    <a:pt x="433298" y="6248"/>
                  </a:moveTo>
                  <a:lnTo>
                    <a:pt x="432460" y="4216"/>
                  </a:lnTo>
                  <a:lnTo>
                    <a:pt x="429082" y="838"/>
                  </a:lnTo>
                  <a:lnTo>
                    <a:pt x="427050" y="0"/>
                  </a:lnTo>
                  <a:lnTo>
                    <a:pt x="422186" y="0"/>
                  </a:lnTo>
                  <a:lnTo>
                    <a:pt x="420103" y="838"/>
                  </a:lnTo>
                  <a:lnTo>
                    <a:pt x="416737" y="4216"/>
                  </a:lnTo>
                  <a:lnTo>
                    <a:pt x="415899" y="6248"/>
                  </a:lnTo>
                  <a:lnTo>
                    <a:pt x="415899" y="11061"/>
                  </a:lnTo>
                  <a:lnTo>
                    <a:pt x="416750" y="13119"/>
                  </a:lnTo>
                  <a:lnTo>
                    <a:pt x="420179" y="16548"/>
                  </a:lnTo>
                  <a:lnTo>
                    <a:pt x="422236" y="17399"/>
                  </a:lnTo>
                  <a:lnTo>
                    <a:pt x="427050" y="17399"/>
                  </a:lnTo>
                  <a:lnTo>
                    <a:pt x="429082" y="16548"/>
                  </a:lnTo>
                  <a:lnTo>
                    <a:pt x="432460" y="13119"/>
                  </a:lnTo>
                  <a:lnTo>
                    <a:pt x="433298" y="11061"/>
                  </a:lnTo>
                  <a:lnTo>
                    <a:pt x="433298" y="6248"/>
                  </a:lnTo>
                  <a:close/>
                </a:path>
                <a:path w="8169275" h="374014">
                  <a:moveTo>
                    <a:pt x="443674" y="119049"/>
                  </a:moveTo>
                  <a:lnTo>
                    <a:pt x="439953" y="119049"/>
                  </a:lnTo>
                  <a:lnTo>
                    <a:pt x="437388" y="118656"/>
                  </a:lnTo>
                  <a:lnTo>
                    <a:pt x="434581" y="117055"/>
                  </a:lnTo>
                  <a:lnTo>
                    <a:pt x="433514" y="115849"/>
                  </a:lnTo>
                  <a:lnTo>
                    <a:pt x="432079" y="112610"/>
                  </a:lnTo>
                  <a:lnTo>
                    <a:pt x="431723" y="109347"/>
                  </a:lnTo>
                  <a:lnTo>
                    <a:pt x="431723" y="52692"/>
                  </a:lnTo>
                  <a:lnTo>
                    <a:pt x="431723" y="41148"/>
                  </a:lnTo>
                  <a:lnTo>
                    <a:pt x="427951" y="41148"/>
                  </a:lnTo>
                  <a:lnTo>
                    <a:pt x="404291" y="50812"/>
                  </a:lnTo>
                  <a:lnTo>
                    <a:pt x="405485" y="53987"/>
                  </a:lnTo>
                  <a:lnTo>
                    <a:pt x="407771" y="53124"/>
                  </a:lnTo>
                  <a:lnTo>
                    <a:pt x="409714" y="52692"/>
                  </a:lnTo>
                  <a:lnTo>
                    <a:pt x="412788" y="52692"/>
                  </a:lnTo>
                  <a:lnTo>
                    <a:pt x="413969" y="53047"/>
                  </a:lnTo>
                  <a:lnTo>
                    <a:pt x="415671" y="54483"/>
                  </a:lnTo>
                  <a:lnTo>
                    <a:pt x="416306" y="55740"/>
                  </a:lnTo>
                  <a:lnTo>
                    <a:pt x="417220" y="60071"/>
                  </a:lnTo>
                  <a:lnTo>
                    <a:pt x="417474" y="65557"/>
                  </a:lnTo>
                  <a:lnTo>
                    <a:pt x="417461" y="109347"/>
                  </a:lnTo>
                  <a:lnTo>
                    <a:pt x="409333" y="119049"/>
                  </a:lnTo>
                  <a:lnTo>
                    <a:pt x="405523" y="119049"/>
                  </a:lnTo>
                  <a:lnTo>
                    <a:pt x="405523" y="122212"/>
                  </a:lnTo>
                  <a:lnTo>
                    <a:pt x="443674" y="122212"/>
                  </a:lnTo>
                  <a:lnTo>
                    <a:pt x="443674" y="119049"/>
                  </a:lnTo>
                  <a:close/>
                </a:path>
                <a:path w="8169275" h="374014">
                  <a:moveTo>
                    <a:pt x="481012" y="244398"/>
                  </a:moveTo>
                  <a:lnTo>
                    <a:pt x="461314" y="222999"/>
                  </a:lnTo>
                  <a:lnTo>
                    <a:pt x="461314" y="248094"/>
                  </a:lnTo>
                  <a:lnTo>
                    <a:pt x="461314" y="260438"/>
                  </a:lnTo>
                  <a:lnTo>
                    <a:pt x="459155" y="266395"/>
                  </a:lnTo>
                  <a:lnTo>
                    <a:pt x="450532" y="275602"/>
                  </a:lnTo>
                  <a:lnTo>
                    <a:pt x="445414" y="277901"/>
                  </a:lnTo>
                  <a:lnTo>
                    <a:pt x="437819" y="277901"/>
                  </a:lnTo>
                  <a:lnTo>
                    <a:pt x="435825" y="277761"/>
                  </a:lnTo>
                  <a:lnTo>
                    <a:pt x="431139" y="277190"/>
                  </a:lnTo>
                  <a:lnTo>
                    <a:pt x="428459" y="276758"/>
                  </a:lnTo>
                  <a:lnTo>
                    <a:pt x="425437" y="276186"/>
                  </a:lnTo>
                  <a:lnTo>
                    <a:pt x="425437" y="227825"/>
                  </a:lnTo>
                  <a:lnTo>
                    <a:pt x="430009" y="226745"/>
                  </a:lnTo>
                  <a:lnTo>
                    <a:pt x="433743" y="226199"/>
                  </a:lnTo>
                  <a:lnTo>
                    <a:pt x="441452" y="226199"/>
                  </a:lnTo>
                  <a:lnTo>
                    <a:pt x="461314" y="248094"/>
                  </a:lnTo>
                  <a:lnTo>
                    <a:pt x="461314" y="222999"/>
                  </a:lnTo>
                  <a:lnTo>
                    <a:pt x="453580" y="220230"/>
                  </a:lnTo>
                  <a:lnTo>
                    <a:pt x="445363" y="219163"/>
                  </a:lnTo>
                  <a:lnTo>
                    <a:pt x="392201" y="219163"/>
                  </a:lnTo>
                  <a:lnTo>
                    <a:pt x="392201" y="222326"/>
                  </a:lnTo>
                  <a:lnTo>
                    <a:pt x="401015" y="222326"/>
                  </a:lnTo>
                  <a:lnTo>
                    <a:pt x="404342" y="223583"/>
                  </a:lnTo>
                  <a:lnTo>
                    <a:pt x="408089" y="227825"/>
                  </a:lnTo>
                  <a:lnTo>
                    <a:pt x="408178" y="228155"/>
                  </a:lnTo>
                  <a:lnTo>
                    <a:pt x="408762" y="231559"/>
                  </a:lnTo>
                  <a:lnTo>
                    <a:pt x="408813" y="322503"/>
                  </a:lnTo>
                  <a:lnTo>
                    <a:pt x="408330" y="326021"/>
                  </a:lnTo>
                  <a:lnTo>
                    <a:pt x="407187" y="327787"/>
                  </a:lnTo>
                  <a:lnTo>
                    <a:pt x="405053" y="330987"/>
                  </a:lnTo>
                  <a:lnTo>
                    <a:pt x="401523" y="332587"/>
                  </a:lnTo>
                  <a:lnTo>
                    <a:pt x="392201" y="332587"/>
                  </a:lnTo>
                  <a:lnTo>
                    <a:pt x="392201" y="335762"/>
                  </a:lnTo>
                  <a:lnTo>
                    <a:pt x="442137" y="335762"/>
                  </a:lnTo>
                  <a:lnTo>
                    <a:pt x="442137" y="332587"/>
                  </a:lnTo>
                  <a:lnTo>
                    <a:pt x="433285" y="332587"/>
                  </a:lnTo>
                  <a:lnTo>
                    <a:pt x="430009" y="331330"/>
                  </a:lnTo>
                  <a:lnTo>
                    <a:pt x="427837" y="328815"/>
                  </a:lnTo>
                  <a:lnTo>
                    <a:pt x="426237" y="327050"/>
                  </a:lnTo>
                  <a:lnTo>
                    <a:pt x="425437" y="322503"/>
                  </a:lnTo>
                  <a:lnTo>
                    <a:pt x="425437" y="281101"/>
                  </a:lnTo>
                  <a:lnTo>
                    <a:pt x="429158" y="281914"/>
                  </a:lnTo>
                  <a:lnTo>
                    <a:pt x="432650" y="282511"/>
                  </a:lnTo>
                  <a:lnTo>
                    <a:pt x="439178" y="283324"/>
                  </a:lnTo>
                  <a:lnTo>
                    <a:pt x="442214" y="283527"/>
                  </a:lnTo>
                  <a:lnTo>
                    <a:pt x="445020" y="283527"/>
                  </a:lnTo>
                  <a:lnTo>
                    <a:pt x="453123" y="282968"/>
                  </a:lnTo>
                  <a:lnTo>
                    <a:pt x="460260" y="281292"/>
                  </a:lnTo>
                  <a:lnTo>
                    <a:pt x="460667" y="281101"/>
                  </a:lnTo>
                  <a:lnTo>
                    <a:pt x="466420" y="278498"/>
                  </a:lnTo>
                  <a:lnTo>
                    <a:pt x="467207" y="277901"/>
                  </a:lnTo>
                  <a:lnTo>
                    <a:pt x="471601" y="274586"/>
                  </a:lnTo>
                  <a:lnTo>
                    <a:pt x="477875" y="268630"/>
                  </a:lnTo>
                  <a:lnTo>
                    <a:pt x="481012" y="260896"/>
                  </a:lnTo>
                  <a:lnTo>
                    <a:pt x="481012" y="244398"/>
                  </a:lnTo>
                  <a:close/>
                </a:path>
                <a:path w="8169275" h="374014">
                  <a:moveTo>
                    <a:pt x="520319" y="92290"/>
                  </a:moveTo>
                  <a:lnTo>
                    <a:pt x="517867" y="91097"/>
                  </a:lnTo>
                  <a:lnTo>
                    <a:pt x="514883" y="98056"/>
                  </a:lnTo>
                  <a:lnTo>
                    <a:pt x="511822" y="102857"/>
                  </a:lnTo>
                  <a:lnTo>
                    <a:pt x="508660" y="105486"/>
                  </a:lnTo>
                  <a:lnTo>
                    <a:pt x="504190" y="109258"/>
                  </a:lnTo>
                  <a:lnTo>
                    <a:pt x="499148" y="111137"/>
                  </a:lnTo>
                  <a:lnTo>
                    <a:pt x="485686" y="111137"/>
                  </a:lnTo>
                  <a:lnTo>
                    <a:pt x="479450" y="107543"/>
                  </a:lnTo>
                  <a:lnTo>
                    <a:pt x="467918" y="75425"/>
                  </a:lnTo>
                  <a:lnTo>
                    <a:pt x="467956" y="66065"/>
                  </a:lnTo>
                  <a:lnTo>
                    <a:pt x="470230" y="58762"/>
                  </a:lnTo>
                  <a:lnTo>
                    <a:pt x="478358" y="48895"/>
                  </a:lnTo>
                  <a:lnTo>
                    <a:pt x="482968" y="46774"/>
                  </a:lnTo>
                  <a:lnTo>
                    <a:pt x="492239" y="46774"/>
                  </a:lnTo>
                  <a:lnTo>
                    <a:pt x="500799" y="60553"/>
                  </a:lnTo>
                  <a:lnTo>
                    <a:pt x="501472" y="62852"/>
                  </a:lnTo>
                  <a:lnTo>
                    <a:pt x="502513" y="64058"/>
                  </a:lnTo>
                  <a:lnTo>
                    <a:pt x="504164" y="66255"/>
                  </a:lnTo>
                  <a:lnTo>
                    <a:pt x="506679" y="67348"/>
                  </a:lnTo>
                  <a:lnTo>
                    <a:pt x="512572" y="67348"/>
                  </a:lnTo>
                  <a:lnTo>
                    <a:pt x="514540" y="66675"/>
                  </a:lnTo>
                  <a:lnTo>
                    <a:pt x="517334" y="63982"/>
                  </a:lnTo>
                  <a:lnTo>
                    <a:pt x="518033" y="62230"/>
                  </a:lnTo>
                  <a:lnTo>
                    <a:pt x="518033" y="55638"/>
                  </a:lnTo>
                  <a:lnTo>
                    <a:pt x="515556" y="51384"/>
                  </a:lnTo>
                  <a:lnTo>
                    <a:pt x="509943" y="46774"/>
                  </a:lnTo>
                  <a:lnTo>
                    <a:pt x="505599" y="43192"/>
                  </a:lnTo>
                  <a:lnTo>
                    <a:pt x="499249" y="41148"/>
                  </a:lnTo>
                  <a:lnTo>
                    <a:pt x="491528" y="41148"/>
                  </a:lnTo>
                  <a:lnTo>
                    <a:pt x="456768" y="66065"/>
                  </a:lnTo>
                  <a:lnTo>
                    <a:pt x="454025" y="82867"/>
                  </a:lnTo>
                  <a:lnTo>
                    <a:pt x="454647" y="91948"/>
                  </a:lnTo>
                  <a:lnTo>
                    <a:pt x="480860" y="123799"/>
                  </a:lnTo>
                  <a:lnTo>
                    <a:pt x="487349" y="124498"/>
                  </a:lnTo>
                  <a:lnTo>
                    <a:pt x="494842" y="124498"/>
                  </a:lnTo>
                  <a:lnTo>
                    <a:pt x="501688" y="121729"/>
                  </a:lnTo>
                  <a:lnTo>
                    <a:pt x="507873" y="116192"/>
                  </a:lnTo>
                  <a:lnTo>
                    <a:pt x="512127" y="111582"/>
                  </a:lnTo>
                  <a:lnTo>
                    <a:pt x="512406" y="111137"/>
                  </a:lnTo>
                  <a:lnTo>
                    <a:pt x="515620" y="106070"/>
                  </a:lnTo>
                  <a:lnTo>
                    <a:pt x="518350" y="99631"/>
                  </a:lnTo>
                  <a:lnTo>
                    <a:pt x="520319" y="92290"/>
                  </a:lnTo>
                  <a:close/>
                </a:path>
                <a:path w="8169275" h="374014">
                  <a:moveTo>
                    <a:pt x="560171" y="281774"/>
                  </a:moveTo>
                  <a:lnTo>
                    <a:pt x="542239" y="256082"/>
                  </a:lnTo>
                  <a:lnTo>
                    <a:pt x="542239" y="281774"/>
                  </a:lnTo>
                  <a:lnTo>
                    <a:pt x="505828" y="281774"/>
                  </a:lnTo>
                  <a:lnTo>
                    <a:pt x="506463" y="275196"/>
                  </a:lnTo>
                  <a:lnTo>
                    <a:pt x="508647" y="270065"/>
                  </a:lnTo>
                  <a:lnTo>
                    <a:pt x="516153" y="262686"/>
                  </a:lnTo>
                  <a:lnTo>
                    <a:pt x="520395" y="260845"/>
                  </a:lnTo>
                  <a:lnTo>
                    <a:pt x="528243" y="260845"/>
                  </a:lnTo>
                  <a:lnTo>
                    <a:pt x="542239" y="281774"/>
                  </a:lnTo>
                  <a:lnTo>
                    <a:pt x="542239" y="256082"/>
                  </a:lnTo>
                  <a:lnTo>
                    <a:pt x="538784" y="254685"/>
                  </a:lnTo>
                  <a:lnTo>
                    <a:pt x="529983" y="254685"/>
                  </a:lnTo>
                  <a:lnTo>
                    <a:pt x="496277" y="279463"/>
                  </a:lnTo>
                  <a:lnTo>
                    <a:pt x="493699" y="297395"/>
                  </a:lnTo>
                  <a:lnTo>
                    <a:pt x="494334" y="306235"/>
                  </a:lnTo>
                  <a:lnTo>
                    <a:pt x="521182" y="337362"/>
                  </a:lnTo>
                  <a:lnTo>
                    <a:pt x="528002" y="338048"/>
                  </a:lnTo>
                  <a:lnTo>
                    <a:pt x="536702" y="338048"/>
                  </a:lnTo>
                  <a:lnTo>
                    <a:pt x="543928" y="334835"/>
                  </a:lnTo>
                  <a:lnTo>
                    <a:pt x="553681" y="323977"/>
                  </a:lnTo>
                  <a:lnTo>
                    <a:pt x="555485" y="321970"/>
                  </a:lnTo>
                  <a:lnTo>
                    <a:pt x="558965" y="314794"/>
                  </a:lnTo>
                  <a:lnTo>
                    <a:pt x="560171" y="306882"/>
                  </a:lnTo>
                  <a:lnTo>
                    <a:pt x="557530" y="305155"/>
                  </a:lnTo>
                  <a:lnTo>
                    <a:pt x="554951" y="312089"/>
                  </a:lnTo>
                  <a:lnTo>
                    <a:pt x="551764" y="316953"/>
                  </a:lnTo>
                  <a:lnTo>
                    <a:pt x="544144" y="322567"/>
                  </a:lnTo>
                  <a:lnTo>
                    <a:pt x="539673" y="323977"/>
                  </a:lnTo>
                  <a:lnTo>
                    <a:pt x="526783" y="323977"/>
                  </a:lnTo>
                  <a:lnTo>
                    <a:pt x="505828" y="286689"/>
                  </a:lnTo>
                  <a:lnTo>
                    <a:pt x="560171" y="286689"/>
                  </a:lnTo>
                  <a:lnTo>
                    <a:pt x="560171" y="281774"/>
                  </a:lnTo>
                  <a:close/>
                </a:path>
                <a:path w="8169275" h="374014">
                  <a:moveTo>
                    <a:pt x="603656" y="105867"/>
                  </a:moveTo>
                  <a:lnTo>
                    <a:pt x="600202" y="109296"/>
                  </a:lnTo>
                  <a:lnTo>
                    <a:pt x="597877" y="111379"/>
                  </a:lnTo>
                  <a:lnTo>
                    <a:pt x="595985" y="112522"/>
                  </a:lnTo>
                  <a:lnTo>
                    <a:pt x="595172" y="112725"/>
                  </a:lnTo>
                  <a:lnTo>
                    <a:pt x="593394" y="112725"/>
                  </a:lnTo>
                  <a:lnTo>
                    <a:pt x="590118" y="75260"/>
                  </a:lnTo>
                  <a:lnTo>
                    <a:pt x="590118" y="60464"/>
                  </a:lnTo>
                  <a:lnTo>
                    <a:pt x="589597" y="55435"/>
                  </a:lnTo>
                  <a:lnTo>
                    <a:pt x="586955" y="49199"/>
                  </a:lnTo>
                  <a:lnTo>
                    <a:pt x="584441" y="46418"/>
                  </a:lnTo>
                  <a:lnTo>
                    <a:pt x="576618" y="42316"/>
                  </a:lnTo>
                  <a:lnTo>
                    <a:pt x="570877" y="41148"/>
                  </a:lnTo>
                  <a:lnTo>
                    <a:pt x="554761" y="41148"/>
                  </a:lnTo>
                  <a:lnTo>
                    <a:pt x="547687" y="43205"/>
                  </a:lnTo>
                  <a:lnTo>
                    <a:pt x="537591" y="51473"/>
                  </a:lnTo>
                  <a:lnTo>
                    <a:pt x="535076" y="56007"/>
                  </a:lnTo>
                  <a:lnTo>
                    <a:pt x="535114" y="63665"/>
                  </a:lnTo>
                  <a:lnTo>
                    <a:pt x="535749" y="65557"/>
                  </a:lnTo>
                  <a:lnTo>
                    <a:pt x="538454" y="68541"/>
                  </a:lnTo>
                  <a:lnTo>
                    <a:pt x="540194" y="69278"/>
                  </a:lnTo>
                  <a:lnTo>
                    <a:pt x="544512" y="69278"/>
                  </a:lnTo>
                  <a:lnTo>
                    <a:pt x="546290" y="68567"/>
                  </a:lnTo>
                  <a:lnTo>
                    <a:pt x="548995" y="65697"/>
                  </a:lnTo>
                  <a:lnTo>
                    <a:pt x="549668" y="63665"/>
                  </a:lnTo>
                  <a:lnTo>
                    <a:pt x="549490" y="53530"/>
                  </a:lnTo>
                  <a:lnTo>
                    <a:pt x="550583" y="51295"/>
                  </a:lnTo>
                  <a:lnTo>
                    <a:pt x="552754" y="49339"/>
                  </a:lnTo>
                  <a:lnTo>
                    <a:pt x="554863" y="47396"/>
                  </a:lnTo>
                  <a:lnTo>
                    <a:pt x="557720" y="46418"/>
                  </a:lnTo>
                  <a:lnTo>
                    <a:pt x="566051" y="46418"/>
                  </a:lnTo>
                  <a:lnTo>
                    <a:pt x="569658" y="47879"/>
                  </a:lnTo>
                  <a:lnTo>
                    <a:pt x="574624" y="53708"/>
                  </a:lnTo>
                  <a:lnTo>
                    <a:pt x="575868" y="59080"/>
                  </a:lnTo>
                  <a:lnTo>
                    <a:pt x="575868" y="69989"/>
                  </a:lnTo>
                  <a:lnTo>
                    <a:pt x="575868" y="75260"/>
                  </a:lnTo>
                  <a:lnTo>
                    <a:pt x="575868" y="105206"/>
                  </a:lnTo>
                  <a:lnTo>
                    <a:pt x="568731" y="110921"/>
                  </a:lnTo>
                  <a:lnTo>
                    <a:pt x="562965" y="113779"/>
                  </a:lnTo>
                  <a:lnTo>
                    <a:pt x="555371" y="113779"/>
                  </a:lnTo>
                  <a:lnTo>
                    <a:pt x="552513" y="112420"/>
                  </a:lnTo>
                  <a:lnTo>
                    <a:pt x="547560" y="106984"/>
                  </a:lnTo>
                  <a:lnTo>
                    <a:pt x="546328" y="103568"/>
                  </a:lnTo>
                  <a:lnTo>
                    <a:pt x="546328" y="96189"/>
                  </a:lnTo>
                  <a:lnTo>
                    <a:pt x="547306" y="93192"/>
                  </a:lnTo>
                  <a:lnTo>
                    <a:pt x="551218" y="87706"/>
                  </a:lnTo>
                  <a:lnTo>
                    <a:pt x="554469" y="85064"/>
                  </a:lnTo>
                  <a:lnTo>
                    <a:pt x="559041" y="82537"/>
                  </a:lnTo>
                  <a:lnTo>
                    <a:pt x="561555" y="81127"/>
                  </a:lnTo>
                  <a:lnTo>
                    <a:pt x="567169" y="78689"/>
                  </a:lnTo>
                  <a:lnTo>
                    <a:pt x="575868" y="75260"/>
                  </a:lnTo>
                  <a:lnTo>
                    <a:pt x="575868" y="69989"/>
                  </a:lnTo>
                  <a:lnTo>
                    <a:pt x="541083" y="85979"/>
                  </a:lnTo>
                  <a:lnTo>
                    <a:pt x="532079" y="99669"/>
                  </a:lnTo>
                  <a:lnTo>
                    <a:pt x="532079" y="109588"/>
                  </a:lnTo>
                  <a:lnTo>
                    <a:pt x="533844" y="114490"/>
                  </a:lnTo>
                  <a:lnTo>
                    <a:pt x="540880" y="121932"/>
                  </a:lnTo>
                  <a:lnTo>
                    <a:pt x="545363" y="123799"/>
                  </a:lnTo>
                  <a:lnTo>
                    <a:pt x="554291" y="123799"/>
                  </a:lnTo>
                  <a:lnTo>
                    <a:pt x="557580" y="123075"/>
                  </a:lnTo>
                  <a:lnTo>
                    <a:pt x="562737" y="120662"/>
                  </a:lnTo>
                  <a:lnTo>
                    <a:pt x="567804" y="117043"/>
                  </a:lnTo>
                  <a:lnTo>
                    <a:pt x="572008" y="113779"/>
                  </a:lnTo>
                  <a:lnTo>
                    <a:pt x="575868" y="110782"/>
                  </a:lnTo>
                  <a:lnTo>
                    <a:pt x="575932" y="115455"/>
                  </a:lnTo>
                  <a:lnTo>
                    <a:pt x="576795" y="118770"/>
                  </a:lnTo>
                  <a:lnTo>
                    <a:pt x="580123" y="122656"/>
                  </a:lnTo>
                  <a:lnTo>
                    <a:pt x="582371" y="123621"/>
                  </a:lnTo>
                  <a:lnTo>
                    <a:pt x="591058" y="123621"/>
                  </a:lnTo>
                  <a:lnTo>
                    <a:pt x="597217" y="119303"/>
                  </a:lnTo>
                  <a:lnTo>
                    <a:pt x="602119" y="112725"/>
                  </a:lnTo>
                  <a:lnTo>
                    <a:pt x="603567" y="110782"/>
                  </a:lnTo>
                  <a:lnTo>
                    <a:pt x="603656" y="105867"/>
                  </a:lnTo>
                  <a:close/>
                </a:path>
                <a:path w="8169275" h="374014">
                  <a:moveTo>
                    <a:pt x="652297" y="332587"/>
                  </a:moveTo>
                  <a:lnTo>
                    <a:pt x="648538" y="332587"/>
                  </a:lnTo>
                  <a:lnTo>
                    <a:pt x="645960" y="332193"/>
                  </a:lnTo>
                  <a:lnTo>
                    <a:pt x="640334" y="277253"/>
                  </a:lnTo>
                  <a:lnTo>
                    <a:pt x="639711" y="271970"/>
                  </a:lnTo>
                  <a:lnTo>
                    <a:pt x="624319" y="254685"/>
                  </a:lnTo>
                  <a:lnTo>
                    <a:pt x="620039" y="254685"/>
                  </a:lnTo>
                  <a:lnTo>
                    <a:pt x="613702" y="255727"/>
                  </a:lnTo>
                  <a:lnTo>
                    <a:pt x="607212" y="258813"/>
                  </a:lnTo>
                  <a:lnTo>
                    <a:pt x="600557" y="263969"/>
                  </a:lnTo>
                  <a:lnTo>
                    <a:pt x="593737" y="271183"/>
                  </a:lnTo>
                  <a:lnTo>
                    <a:pt x="593737" y="266230"/>
                  </a:lnTo>
                  <a:lnTo>
                    <a:pt x="593737" y="254685"/>
                  </a:lnTo>
                  <a:lnTo>
                    <a:pt x="590042" y="254685"/>
                  </a:lnTo>
                  <a:lnTo>
                    <a:pt x="566305" y="264363"/>
                  </a:lnTo>
                  <a:lnTo>
                    <a:pt x="567588" y="267525"/>
                  </a:lnTo>
                  <a:lnTo>
                    <a:pt x="569810" y="266661"/>
                  </a:lnTo>
                  <a:lnTo>
                    <a:pt x="571728" y="266230"/>
                  </a:lnTo>
                  <a:lnTo>
                    <a:pt x="574802" y="266230"/>
                  </a:lnTo>
                  <a:lnTo>
                    <a:pt x="575995" y="266611"/>
                  </a:lnTo>
                  <a:lnTo>
                    <a:pt x="579488" y="323684"/>
                  </a:lnTo>
                  <a:lnTo>
                    <a:pt x="578789" y="327545"/>
                  </a:lnTo>
                  <a:lnTo>
                    <a:pt x="575983" y="331584"/>
                  </a:lnTo>
                  <a:lnTo>
                    <a:pt x="573265" y="332587"/>
                  </a:lnTo>
                  <a:lnTo>
                    <a:pt x="567537" y="332587"/>
                  </a:lnTo>
                  <a:lnTo>
                    <a:pt x="567537" y="335762"/>
                  </a:lnTo>
                  <a:lnTo>
                    <a:pt x="606577" y="335762"/>
                  </a:lnTo>
                  <a:lnTo>
                    <a:pt x="606577" y="332587"/>
                  </a:lnTo>
                  <a:lnTo>
                    <a:pt x="602259" y="332587"/>
                  </a:lnTo>
                  <a:lnTo>
                    <a:pt x="599376" y="332193"/>
                  </a:lnTo>
                  <a:lnTo>
                    <a:pt x="593737" y="276275"/>
                  </a:lnTo>
                  <a:lnTo>
                    <a:pt x="598309" y="271183"/>
                  </a:lnTo>
                  <a:lnTo>
                    <a:pt x="600456" y="268795"/>
                  </a:lnTo>
                  <a:lnTo>
                    <a:pt x="607199" y="265061"/>
                  </a:lnTo>
                  <a:lnTo>
                    <a:pt x="618350" y="265061"/>
                  </a:lnTo>
                  <a:lnTo>
                    <a:pt x="621461" y="266687"/>
                  </a:lnTo>
                  <a:lnTo>
                    <a:pt x="625170" y="273189"/>
                  </a:lnTo>
                  <a:lnTo>
                    <a:pt x="625894" y="277253"/>
                  </a:lnTo>
                  <a:lnTo>
                    <a:pt x="625983" y="325170"/>
                  </a:lnTo>
                  <a:lnTo>
                    <a:pt x="625182" y="328180"/>
                  </a:lnTo>
                  <a:lnTo>
                    <a:pt x="624166" y="329819"/>
                  </a:lnTo>
                  <a:lnTo>
                    <a:pt x="621258" y="332041"/>
                  </a:lnTo>
                  <a:lnTo>
                    <a:pt x="618705" y="332587"/>
                  </a:lnTo>
                  <a:lnTo>
                    <a:pt x="613435" y="332587"/>
                  </a:lnTo>
                  <a:lnTo>
                    <a:pt x="613435" y="335762"/>
                  </a:lnTo>
                  <a:lnTo>
                    <a:pt x="652297" y="335762"/>
                  </a:lnTo>
                  <a:lnTo>
                    <a:pt x="652297" y="332587"/>
                  </a:lnTo>
                  <a:close/>
                </a:path>
                <a:path w="8169275" h="374014">
                  <a:moveTo>
                    <a:pt x="666242" y="107797"/>
                  </a:moveTo>
                  <a:lnTo>
                    <a:pt x="630847" y="69519"/>
                  </a:lnTo>
                  <a:lnTo>
                    <a:pt x="627253" y="67030"/>
                  </a:lnTo>
                  <a:lnTo>
                    <a:pt x="625500" y="64681"/>
                  </a:lnTo>
                  <a:lnTo>
                    <a:pt x="623697" y="62395"/>
                  </a:lnTo>
                  <a:lnTo>
                    <a:pt x="622795" y="59651"/>
                  </a:lnTo>
                  <a:lnTo>
                    <a:pt x="622833" y="53797"/>
                  </a:lnTo>
                  <a:lnTo>
                    <a:pt x="624027" y="51536"/>
                  </a:lnTo>
                  <a:lnTo>
                    <a:pt x="628929" y="47307"/>
                  </a:lnTo>
                  <a:lnTo>
                    <a:pt x="632155" y="46240"/>
                  </a:lnTo>
                  <a:lnTo>
                    <a:pt x="641388" y="46240"/>
                  </a:lnTo>
                  <a:lnTo>
                    <a:pt x="645706" y="47752"/>
                  </a:lnTo>
                  <a:lnTo>
                    <a:pt x="652500" y="53797"/>
                  </a:lnTo>
                  <a:lnTo>
                    <a:pt x="655269" y="59499"/>
                  </a:lnTo>
                  <a:lnTo>
                    <a:pt x="657440" y="67881"/>
                  </a:lnTo>
                  <a:lnTo>
                    <a:pt x="660260" y="67881"/>
                  </a:lnTo>
                  <a:lnTo>
                    <a:pt x="660260" y="46240"/>
                  </a:lnTo>
                  <a:lnTo>
                    <a:pt x="660260" y="44488"/>
                  </a:lnTo>
                  <a:lnTo>
                    <a:pt x="660260" y="41148"/>
                  </a:lnTo>
                  <a:lnTo>
                    <a:pt x="657440" y="41148"/>
                  </a:lnTo>
                  <a:lnTo>
                    <a:pt x="656755" y="42557"/>
                  </a:lnTo>
                  <a:lnTo>
                    <a:pt x="656158" y="43459"/>
                  </a:lnTo>
                  <a:lnTo>
                    <a:pt x="655129" y="44284"/>
                  </a:lnTo>
                  <a:lnTo>
                    <a:pt x="654418" y="44488"/>
                  </a:lnTo>
                  <a:lnTo>
                    <a:pt x="652526" y="44488"/>
                  </a:lnTo>
                  <a:lnTo>
                    <a:pt x="650582" y="44043"/>
                  </a:lnTo>
                  <a:lnTo>
                    <a:pt x="643267" y="41821"/>
                  </a:lnTo>
                  <a:lnTo>
                    <a:pt x="639521" y="41148"/>
                  </a:lnTo>
                  <a:lnTo>
                    <a:pt x="629399" y="41148"/>
                  </a:lnTo>
                  <a:lnTo>
                    <a:pt x="623671" y="43332"/>
                  </a:lnTo>
                  <a:lnTo>
                    <a:pt x="614819" y="52044"/>
                  </a:lnTo>
                  <a:lnTo>
                    <a:pt x="612597" y="57467"/>
                  </a:lnTo>
                  <a:lnTo>
                    <a:pt x="612597" y="68935"/>
                  </a:lnTo>
                  <a:lnTo>
                    <a:pt x="613879" y="73063"/>
                  </a:lnTo>
                  <a:lnTo>
                    <a:pt x="616445" y="76327"/>
                  </a:lnTo>
                  <a:lnTo>
                    <a:pt x="618998" y="79654"/>
                  </a:lnTo>
                  <a:lnTo>
                    <a:pt x="624433" y="83362"/>
                  </a:lnTo>
                  <a:lnTo>
                    <a:pt x="641045" y="91554"/>
                  </a:lnTo>
                  <a:lnTo>
                    <a:pt x="646595" y="94945"/>
                  </a:lnTo>
                  <a:lnTo>
                    <a:pt x="652183" y="100317"/>
                  </a:lnTo>
                  <a:lnTo>
                    <a:pt x="653580" y="103632"/>
                  </a:lnTo>
                  <a:lnTo>
                    <a:pt x="653580" y="110832"/>
                  </a:lnTo>
                  <a:lnTo>
                    <a:pt x="652322" y="113614"/>
                  </a:lnTo>
                  <a:lnTo>
                    <a:pt x="647344" y="118249"/>
                  </a:lnTo>
                  <a:lnTo>
                    <a:pt x="644118" y="119405"/>
                  </a:lnTo>
                  <a:lnTo>
                    <a:pt x="634555" y="119405"/>
                  </a:lnTo>
                  <a:lnTo>
                    <a:pt x="629488" y="117373"/>
                  </a:lnTo>
                  <a:lnTo>
                    <a:pt x="620433" y="109220"/>
                  </a:lnTo>
                  <a:lnTo>
                    <a:pt x="617372" y="103162"/>
                  </a:lnTo>
                  <a:lnTo>
                    <a:pt x="615759" y="95135"/>
                  </a:lnTo>
                  <a:lnTo>
                    <a:pt x="612952" y="95135"/>
                  </a:lnTo>
                  <a:lnTo>
                    <a:pt x="612952" y="123278"/>
                  </a:lnTo>
                  <a:lnTo>
                    <a:pt x="615759" y="123278"/>
                  </a:lnTo>
                  <a:lnTo>
                    <a:pt x="616508" y="121869"/>
                  </a:lnTo>
                  <a:lnTo>
                    <a:pt x="617537" y="121158"/>
                  </a:lnTo>
                  <a:lnTo>
                    <a:pt x="620052" y="121158"/>
                  </a:lnTo>
                  <a:lnTo>
                    <a:pt x="621601" y="121437"/>
                  </a:lnTo>
                  <a:lnTo>
                    <a:pt x="623493" y="121996"/>
                  </a:lnTo>
                  <a:lnTo>
                    <a:pt x="629666" y="123672"/>
                  </a:lnTo>
                  <a:lnTo>
                    <a:pt x="635165" y="124498"/>
                  </a:lnTo>
                  <a:lnTo>
                    <a:pt x="646671" y="124498"/>
                  </a:lnTo>
                  <a:lnTo>
                    <a:pt x="652716" y="122313"/>
                  </a:lnTo>
                  <a:lnTo>
                    <a:pt x="654138" y="121158"/>
                  </a:lnTo>
                  <a:lnTo>
                    <a:pt x="656310" y="119405"/>
                  </a:lnTo>
                  <a:lnTo>
                    <a:pt x="663536" y="113563"/>
                  </a:lnTo>
                  <a:lnTo>
                    <a:pt x="666242" y="107797"/>
                  </a:lnTo>
                  <a:close/>
                </a:path>
                <a:path w="8169275" h="374014">
                  <a:moveTo>
                    <a:pt x="740232" y="332587"/>
                  </a:moveTo>
                  <a:lnTo>
                    <a:pt x="736473" y="332587"/>
                  </a:lnTo>
                  <a:lnTo>
                    <a:pt x="733894" y="332193"/>
                  </a:lnTo>
                  <a:lnTo>
                    <a:pt x="728268" y="277253"/>
                  </a:lnTo>
                  <a:lnTo>
                    <a:pt x="727633" y="271970"/>
                  </a:lnTo>
                  <a:lnTo>
                    <a:pt x="725093" y="265061"/>
                  </a:lnTo>
                  <a:lnTo>
                    <a:pt x="724560" y="263601"/>
                  </a:lnTo>
                  <a:lnTo>
                    <a:pt x="722096" y="260057"/>
                  </a:lnTo>
                  <a:lnTo>
                    <a:pt x="715937" y="255765"/>
                  </a:lnTo>
                  <a:lnTo>
                    <a:pt x="712241" y="254685"/>
                  </a:lnTo>
                  <a:lnTo>
                    <a:pt x="707961" y="254685"/>
                  </a:lnTo>
                  <a:lnTo>
                    <a:pt x="701636" y="255727"/>
                  </a:lnTo>
                  <a:lnTo>
                    <a:pt x="695134" y="258813"/>
                  </a:lnTo>
                  <a:lnTo>
                    <a:pt x="688479" y="263969"/>
                  </a:lnTo>
                  <a:lnTo>
                    <a:pt x="681659" y="271183"/>
                  </a:lnTo>
                  <a:lnTo>
                    <a:pt x="681659" y="266230"/>
                  </a:lnTo>
                  <a:lnTo>
                    <a:pt x="681659" y="254685"/>
                  </a:lnTo>
                  <a:lnTo>
                    <a:pt x="677964" y="254685"/>
                  </a:lnTo>
                  <a:lnTo>
                    <a:pt x="654227" y="264363"/>
                  </a:lnTo>
                  <a:lnTo>
                    <a:pt x="655510" y="267525"/>
                  </a:lnTo>
                  <a:lnTo>
                    <a:pt x="657745" y="266661"/>
                  </a:lnTo>
                  <a:lnTo>
                    <a:pt x="659650" y="266230"/>
                  </a:lnTo>
                  <a:lnTo>
                    <a:pt x="662736" y="266230"/>
                  </a:lnTo>
                  <a:lnTo>
                    <a:pt x="663917" y="266611"/>
                  </a:lnTo>
                  <a:lnTo>
                    <a:pt x="667423" y="323684"/>
                  </a:lnTo>
                  <a:lnTo>
                    <a:pt x="666724" y="327545"/>
                  </a:lnTo>
                  <a:lnTo>
                    <a:pt x="663905" y="331584"/>
                  </a:lnTo>
                  <a:lnTo>
                    <a:pt x="661200" y="332587"/>
                  </a:lnTo>
                  <a:lnTo>
                    <a:pt x="655459" y="332587"/>
                  </a:lnTo>
                  <a:lnTo>
                    <a:pt x="655459" y="335762"/>
                  </a:lnTo>
                  <a:lnTo>
                    <a:pt x="694499" y="335762"/>
                  </a:lnTo>
                  <a:lnTo>
                    <a:pt x="694499" y="332587"/>
                  </a:lnTo>
                  <a:lnTo>
                    <a:pt x="690194" y="332587"/>
                  </a:lnTo>
                  <a:lnTo>
                    <a:pt x="687311" y="332193"/>
                  </a:lnTo>
                  <a:lnTo>
                    <a:pt x="684517" y="330669"/>
                  </a:lnTo>
                  <a:lnTo>
                    <a:pt x="683412" y="329463"/>
                  </a:lnTo>
                  <a:lnTo>
                    <a:pt x="682612" y="327812"/>
                  </a:lnTo>
                  <a:lnTo>
                    <a:pt x="681977" y="326555"/>
                  </a:lnTo>
                  <a:lnTo>
                    <a:pt x="681697" y="323684"/>
                  </a:lnTo>
                  <a:lnTo>
                    <a:pt x="681659" y="276275"/>
                  </a:lnTo>
                  <a:lnTo>
                    <a:pt x="686231" y="271183"/>
                  </a:lnTo>
                  <a:lnTo>
                    <a:pt x="688378" y="268795"/>
                  </a:lnTo>
                  <a:lnTo>
                    <a:pt x="695121" y="265061"/>
                  </a:lnTo>
                  <a:lnTo>
                    <a:pt x="706285" y="265061"/>
                  </a:lnTo>
                  <a:lnTo>
                    <a:pt x="709396" y="266687"/>
                  </a:lnTo>
                  <a:lnTo>
                    <a:pt x="713092" y="273189"/>
                  </a:lnTo>
                  <a:lnTo>
                    <a:pt x="713816" y="277253"/>
                  </a:lnTo>
                  <a:lnTo>
                    <a:pt x="713905" y="325170"/>
                  </a:lnTo>
                  <a:lnTo>
                    <a:pt x="713105" y="328180"/>
                  </a:lnTo>
                  <a:lnTo>
                    <a:pt x="712101" y="329819"/>
                  </a:lnTo>
                  <a:lnTo>
                    <a:pt x="709193" y="332041"/>
                  </a:lnTo>
                  <a:lnTo>
                    <a:pt x="706640" y="332587"/>
                  </a:lnTo>
                  <a:lnTo>
                    <a:pt x="701357" y="332587"/>
                  </a:lnTo>
                  <a:lnTo>
                    <a:pt x="701357" y="335762"/>
                  </a:lnTo>
                  <a:lnTo>
                    <a:pt x="740232" y="335762"/>
                  </a:lnTo>
                  <a:lnTo>
                    <a:pt x="740232" y="332587"/>
                  </a:lnTo>
                  <a:close/>
                </a:path>
                <a:path w="8169275" h="374014">
                  <a:moveTo>
                    <a:pt x="771080" y="0"/>
                  </a:moveTo>
                  <a:lnTo>
                    <a:pt x="736752" y="31369"/>
                  </a:lnTo>
                  <a:lnTo>
                    <a:pt x="723595" y="79921"/>
                  </a:lnTo>
                  <a:lnTo>
                    <a:pt x="724014" y="88938"/>
                  </a:lnTo>
                  <a:lnTo>
                    <a:pt x="738428" y="130835"/>
                  </a:lnTo>
                  <a:lnTo>
                    <a:pt x="771080" y="159677"/>
                  </a:lnTo>
                  <a:lnTo>
                    <a:pt x="770991" y="156273"/>
                  </a:lnTo>
                  <a:lnTo>
                    <a:pt x="765276" y="152336"/>
                  </a:lnTo>
                  <a:lnTo>
                    <a:pt x="760577" y="148132"/>
                  </a:lnTo>
                  <a:lnTo>
                    <a:pt x="742975" y="110998"/>
                  </a:lnTo>
                  <a:lnTo>
                    <a:pt x="740130" y="77647"/>
                  </a:lnTo>
                  <a:lnTo>
                    <a:pt x="740333" y="69291"/>
                  </a:lnTo>
                  <a:lnTo>
                    <a:pt x="747712" y="31089"/>
                  </a:lnTo>
                  <a:lnTo>
                    <a:pt x="771080" y="3683"/>
                  </a:lnTo>
                  <a:lnTo>
                    <a:pt x="771080" y="0"/>
                  </a:lnTo>
                  <a:close/>
                </a:path>
                <a:path w="8169275" h="374014">
                  <a:moveTo>
                    <a:pt x="827925" y="256971"/>
                  </a:moveTo>
                  <a:lnTo>
                    <a:pt x="802373" y="256971"/>
                  </a:lnTo>
                  <a:lnTo>
                    <a:pt x="802373" y="260134"/>
                  </a:lnTo>
                  <a:lnTo>
                    <a:pt x="804837" y="260134"/>
                  </a:lnTo>
                  <a:lnTo>
                    <a:pt x="806551" y="260324"/>
                  </a:lnTo>
                  <a:lnTo>
                    <a:pt x="810272" y="266827"/>
                  </a:lnTo>
                  <a:lnTo>
                    <a:pt x="809790" y="269151"/>
                  </a:lnTo>
                  <a:lnTo>
                    <a:pt x="808812" y="271513"/>
                  </a:lnTo>
                  <a:lnTo>
                    <a:pt x="791273" y="315175"/>
                  </a:lnTo>
                  <a:lnTo>
                    <a:pt x="772058" y="275297"/>
                  </a:lnTo>
                  <a:lnTo>
                    <a:pt x="770166" y="271335"/>
                  </a:lnTo>
                  <a:lnTo>
                    <a:pt x="769264" y="268351"/>
                  </a:lnTo>
                  <a:lnTo>
                    <a:pt x="769226" y="264325"/>
                  </a:lnTo>
                  <a:lnTo>
                    <a:pt x="769874" y="262940"/>
                  </a:lnTo>
                  <a:lnTo>
                    <a:pt x="772439" y="260692"/>
                  </a:lnTo>
                  <a:lnTo>
                    <a:pt x="774369" y="260134"/>
                  </a:lnTo>
                  <a:lnTo>
                    <a:pt x="778751" y="260134"/>
                  </a:lnTo>
                  <a:lnTo>
                    <a:pt x="778751" y="256971"/>
                  </a:lnTo>
                  <a:lnTo>
                    <a:pt x="741921" y="256971"/>
                  </a:lnTo>
                  <a:lnTo>
                    <a:pt x="741921" y="260134"/>
                  </a:lnTo>
                  <a:lnTo>
                    <a:pt x="744842" y="260832"/>
                  </a:lnTo>
                  <a:lnTo>
                    <a:pt x="746963" y="261632"/>
                  </a:lnTo>
                  <a:lnTo>
                    <a:pt x="784288" y="332562"/>
                  </a:lnTo>
                  <a:lnTo>
                    <a:pt x="778751" y="346354"/>
                  </a:lnTo>
                  <a:lnTo>
                    <a:pt x="776693" y="351383"/>
                  </a:lnTo>
                  <a:lnTo>
                    <a:pt x="774636" y="354774"/>
                  </a:lnTo>
                  <a:lnTo>
                    <a:pt x="770572" y="358267"/>
                  </a:lnTo>
                  <a:lnTo>
                    <a:pt x="768692" y="359143"/>
                  </a:lnTo>
                  <a:lnTo>
                    <a:pt x="766394" y="359143"/>
                  </a:lnTo>
                  <a:lnTo>
                    <a:pt x="764959" y="358736"/>
                  </a:lnTo>
                  <a:lnTo>
                    <a:pt x="762660" y="357936"/>
                  </a:lnTo>
                  <a:lnTo>
                    <a:pt x="759383" y="356755"/>
                  </a:lnTo>
                  <a:lnTo>
                    <a:pt x="756805" y="356158"/>
                  </a:lnTo>
                  <a:lnTo>
                    <a:pt x="752144" y="356158"/>
                  </a:lnTo>
                  <a:lnTo>
                    <a:pt x="749985" y="356882"/>
                  </a:lnTo>
                  <a:lnTo>
                    <a:pt x="746823" y="359803"/>
                  </a:lnTo>
                  <a:lnTo>
                    <a:pt x="746023" y="361734"/>
                  </a:lnTo>
                  <a:lnTo>
                    <a:pt x="746023" y="366649"/>
                  </a:lnTo>
                  <a:lnTo>
                    <a:pt x="747115" y="368884"/>
                  </a:lnTo>
                  <a:lnTo>
                    <a:pt x="751484" y="372770"/>
                  </a:lnTo>
                  <a:lnTo>
                    <a:pt x="754265" y="373748"/>
                  </a:lnTo>
                  <a:lnTo>
                    <a:pt x="762292" y="373748"/>
                  </a:lnTo>
                  <a:lnTo>
                    <a:pt x="767130" y="371805"/>
                  </a:lnTo>
                  <a:lnTo>
                    <a:pt x="777176" y="364020"/>
                  </a:lnTo>
                  <a:lnTo>
                    <a:pt x="780618" y="359143"/>
                  </a:lnTo>
                  <a:lnTo>
                    <a:pt x="781240" y="358267"/>
                  </a:lnTo>
                  <a:lnTo>
                    <a:pt x="798753" y="315175"/>
                  </a:lnTo>
                  <a:lnTo>
                    <a:pt x="816571" y="271335"/>
                  </a:lnTo>
                  <a:lnTo>
                    <a:pt x="817803" y="268236"/>
                  </a:lnTo>
                  <a:lnTo>
                    <a:pt x="827925" y="260134"/>
                  </a:lnTo>
                  <a:lnTo>
                    <a:pt x="827925" y="256971"/>
                  </a:lnTo>
                  <a:close/>
                </a:path>
                <a:path w="8169275" h="374014">
                  <a:moveTo>
                    <a:pt x="863409" y="101282"/>
                  </a:moveTo>
                  <a:lnTo>
                    <a:pt x="847344" y="65493"/>
                  </a:lnTo>
                  <a:lnTo>
                    <a:pt x="828649" y="54635"/>
                  </a:lnTo>
                  <a:lnTo>
                    <a:pt x="819543" y="49530"/>
                  </a:lnTo>
                  <a:lnTo>
                    <a:pt x="799566" y="31280"/>
                  </a:lnTo>
                  <a:lnTo>
                    <a:pt x="799566" y="23088"/>
                  </a:lnTo>
                  <a:lnTo>
                    <a:pt x="801522" y="18948"/>
                  </a:lnTo>
                  <a:lnTo>
                    <a:pt x="809320" y="11658"/>
                  </a:lnTo>
                  <a:lnTo>
                    <a:pt x="814260" y="9842"/>
                  </a:lnTo>
                  <a:lnTo>
                    <a:pt x="825500" y="9842"/>
                  </a:lnTo>
                  <a:lnTo>
                    <a:pt x="852500" y="43256"/>
                  </a:lnTo>
                  <a:lnTo>
                    <a:pt x="855662" y="43256"/>
                  </a:lnTo>
                  <a:lnTo>
                    <a:pt x="855662" y="9842"/>
                  </a:lnTo>
                  <a:lnTo>
                    <a:pt x="855662" y="9664"/>
                  </a:lnTo>
                  <a:lnTo>
                    <a:pt x="855662" y="2984"/>
                  </a:lnTo>
                  <a:lnTo>
                    <a:pt x="852500" y="2984"/>
                  </a:lnTo>
                  <a:lnTo>
                    <a:pt x="851928" y="5664"/>
                  </a:lnTo>
                  <a:lnTo>
                    <a:pt x="851166" y="7454"/>
                  </a:lnTo>
                  <a:lnTo>
                    <a:pt x="849274" y="9220"/>
                  </a:lnTo>
                  <a:lnTo>
                    <a:pt x="848055" y="9664"/>
                  </a:lnTo>
                  <a:lnTo>
                    <a:pt x="845235" y="9664"/>
                  </a:lnTo>
                  <a:lnTo>
                    <a:pt x="842975" y="8953"/>
                  </a:lnTo>
                  <a:lnTo>
                    <a:pt x="832815" y="4495"/>
                  </a:lnTo>
                  <a:lnTo>
                    <a:pt x="826236" y="2984"/>
                  </a:lnTo>
                  <a:lnTo>
                    <a:pt x="820039" y="2984"/>
                  </a:lnTo>
                  <a:lnTo>
                    <a:pt x="812914" y="3556"/>
                  </a:lnTo>
                  <a:lnTo>
                    <a:pt x="785850" y="25298"/>
                  </a:lnTo>
                  <a:lnTo>
                    <a:pt x="785850" y="38468"/>
                  </a:lnTo>
                  <a:lnTo>
                    <a:pt x="830084" y="76758"/>
                  </a:lnTo>
                  <a:lnTo>
                    <a:pt x="836193" y="80403"/>
                  </a:lnTo>
                  <a:lnTo>
                    <a:pt x="841730" y="84658"/>
                  </a:lnTo>
                  <a:lnTo>
                    <a:pt x="844181" y="87388"/>
                  </a:lnTo>
                  <a:lnTo>
                    <a:pt x="847318" y="93294"/>
                  </a:lnTo>
                  <a:lnTo>
                    <a:pt x="848106" y="96151"/>
                  </a:lnTo>
                  <a:lnTo>
                    <a:pt x="848106" y="104203"/>
                  </a:lnTo>
                  <a:lnTo>
                    <a:pt x="846023" y="108686"/>
                  </a:lnTo>
                  <a:lnTo>
                    <a:pt x="837717" y="116281"/>
                  </a:lnTo>
                  <a:lnTo>
                    <a:pt x="832053" y="118173"/>
                  </a:lnTo>
                  <a:lnTo>
                    <a:pt x="818705" y="118173"/>
                  </a:lnTo>
                  <a:lnTo>
                    <a:pt x="790244" y="84937"/>
                  </a:lnTo>
                  <a:lnTo>
                    <a:pt x="787082" y="84937"/>
                  </a:lnTo>
                  <a:lnTo>
                    <a:pt x="787082" y="124853"/>
                  </a:lnTo>
                  <a:lnTo>
                    <a:pt x="790244" y="124853"/>
                  </a:lnTo>
                  <a:lnTo>
                    <a:pt x="790651" y="122135"/>
                  </a:lnTo>
                  <a:lnTo>
                    <a:pt x="791260" y="120345"/>
                  </a:lnTo>
                  <a:lnTo>
                    <a:pt x="792924" y="118605"/>
                  </a:lnTo>
                  <a:lnTo>
                    <a:pt x="794054" y="118173"/>
                  </a:lnTo>
                  <a:lnTo>
                    <a:pt x="796975" y="118173"/>
                  </a:lnTo>
                  <a:lnTo>
                    <a:pt x="800519" y="119087"/>
                  </a:lnTo>
                  <a:lnTo>
                    <a:pt x="811695" y="122732"/>
                  </a:lnTo>
                  <a:lnTo>
                    <a:pt x="815378" y="123786"/>
                  </a:lnTo>
                  <a:lnTo>
                    <a:pt x="820127" y="124599"/>
                  </a:lnTo>
                  <a:lnTo>
                    <a:pt x="823315" y="124853"/>
                  </a:lnTo>
                  <a:lnTo>
                    <a:pt x="826693" y="124853"/>
                  </a:lnTo>
                  <a:lnTo>
                    <a:pt x="859980" y="108889"/>
                  </a:lnTo>
                  <a:lnTo>
                    <a:pt x="863409" y="101282"/>
                  </a:lnTo>
                  <a:close/>
                </a:path>
                <a:path w="8169275" h="374014">
                  <a:moveTo>
                    <a:pt x="927087" y="5626"/>
                  </a:moveTo>
                  <a:lnTo>
                    <a:pt x="877150" y="5626"/>
                  </a:lnTo>
                  <a:lnTo>
                    <a:pt x="877150" y="8788"/>
                  </a:lnTo>
                  <a:lnTo>
                    <a:pt x="884034" y="8788"/>
                  </a:lnTo>
                  <a:lnTo>
                    <a:pt x="886675" y="9474"/>
                  </a:lnTo>
                  <a:lnTo>
                    <a:pt x="893851" y="108623"/>
                  </a:lnTo>
                  <a:lnTo>
                    <a:pt x="893165" y="113017"/>
                  </a:lnTo>
                  <a:lnTo>
                    <a:pt x="891794" y="114846"/>
                  </a:lnTo>
                  <a:lnTo>
                    <a:pt x="889609" y="117652"/>
                  </a:lnTo>
                  <a:lnTo>
                    <a:pt x="886104" y="119049"/>
                  </a:lnTo>
                  <a:lnTo>
                    <a:pt x="877150" y="119049"/>
                  </a:lnTo>
                  <a:lnTo>
                    <a:pt x="877150" y="122212"/>
                  </a:lnTo>
                  <a:lnTo>
                    <a:pt x="927087" y="122212"/>
                  </a:lnTo>
                  <a:lnTo>
                    <a:pt x="927087" y="119049"/>
                  </a:lnTo>
                  <a:lnTo>
                    <a:pt x="920153" y="119049"/>
                  </a:lnTo>
                  <a:lnTo>
                    <a:pt x="917549" y="118364"/>
                  </a:lnTo>
                  <a:lnTo>
                    <a:pt x="910386" y="19215"/>
                  </a:lnTo>
                  <a:lnTo>
                    <a:pt x="911098" y="14820"/>
                  </a:lnTo>
                  <a:lnTo>
                    <a:pt x="912533" y="12992"/>
                  </a:lnTo>
                  <a:lnTo>
                    <a:pt x="914692" y="10185"/>
                  </a:lnTo>
                  <a:lnTo>
                    <a:pt x="918159" y="8788"/>
                  </a:lnTo>
                  <a:lnTo>
                    <a:pt x="927087" y="8788"/>
                  </a:lnTo>
                  <a:lnTo>
                    <a:pt x="927087" y="5626"/>
                  </a:lnTo>
                  <a:close/>
                </a:path>
                <a:path w="8169275" h="374014">
                  <a:moveTo>
                    <a:pt x="980630" y="296189"/>
                  </a:moveTo>
                  <a:lnTo>
                    <a:pt x="960932" y="277634"/>
                  </a:lnTo>
                  <a:lnTo>
                    <a:pt x="960932" y="300786"/>
                  </a:lnTo>
                  <a:lnTo>
                    <a:pt x="960932" y="312178"/>
                  </a:lnTo>
                  <a:lnTo>
                    <a:pt x="958202" y="317944"/>
                  </a:lnTo>
                  <a:lnTo>
                    <a:pt x="947293" y="327266"/>
                  </a:lnTo>
                  <a:lnTo>
                    <a:pt x="939355" y="329603"/>
                  </a:lnTo>
                  <a:lnTo>
                    <a:pt x="922464" y="329603"/>
                  </a:lnTo>
                  <a:lnTo>
                    <a:pt x="915898" y="328828"/>
                  </a:lnTo>
                  <a:lnTo>
                    <a:pt x="909231" y="327279"/>
                  </a:lnTo>
                  <a:lnTo>
                    <a:pt x="909231" y="279552"/>
                  </a:lnTo>
                  <a:lnTo>
                    <a:pt x="910767" y="279260"/>
                  </a:lnTo>
                  <a:lnTo>
                    <a:pt x="912799" y="279069"/>
                  </a:lnTo>
                  <a:lnTo>
                    <a:pt x="917841" y="278841"/>
                  </a:lnTo>
                  <a:lnTo>
                    <a:pt x="920864" y="278777"/>
                  </a:lnTo>
                  <a:lnTo>
                    <a:pt x="932599" y="278777"/>
                  </a:lnTo>
                  <a:lnTo>
                    <a:pt x="960932" y="300786"/>
                  </a:lnTo>
                  <a:lnTo>
                    <a:pt x="960932" y="277634"/>
                  </a:lnTo>
                  <a:lnTo>
                    <a:pt x="954189" y="276199"/>
                  </a:lnTo>
                  <a:lnTo>
                    <a:pt x="961097" y="273964"/>
                  </a:lnTo>
                  <a:lnTo>
                    <a:pt x="963155" y="272618"/>
                  </a:lnTo>
                  <a:lnTo>
                    <a:pt x="966330" y="270535"/>
                  </a:lnTo>
                  <a:lnTo>
                    <a:pt x="973404" y="261315"/>
                  </a:lnTo>
                  <a:lnTo>
                    <a:pt x="975169" y="256095"/>
                  </a:lnTo>
                  <a:lnTo>
                    <a:pt x="975169" y="243446"/>
                  </a:lnTo>
                  <a:lnTo>
                    <a:pt x="957237" y="223266"/>
                  </a:lnTo>
                  <a:lnTo>
                    <a:pt x="957237" y="242735"/>
                  </a:lnTo>
                  <a:lnTo>
                    <a:pt x="957237" y="253911"/>
                  </a:lnTo>
                  <a:lnTo>
                    <a:pt x="933805" y="272618"/>
                  </a:lnTo>
                  <a:lnTo>
                    <a:pt x="922185" y="272618"/>
                  </a:lnTo>
                  <a:lnTo>
                    <a:pt x="919200" y="272529"/>
                  </a:lnTo>
                  <a:lnTo>
                    <a:pt x="913765" y="272122"/>
                  </a:lnTo>
                  <a:lnTo>
                    <a:pt x="911352" y="271830"/>
                  </a:lnTo>
                  <a:lnTo>
                    <a:pt x="909231" y="271424"/>
                  </a:lnTo>
                  <a:lnTo>
                    <a:pt x="909231" y="226847"/>
                  </a:lnTo>
                  <a:lnTo>
                    <a:pt x="913803" y="225590"/>
                  </a:lnTo>
                  <a:lnTo>
                    <a:pt x="918946" y="224967"/>
                  </a:lnTo>
                  <a:lnTo>
                    <a:pt x="935291" y="224967"/>
                  </a:lnTo>
                  <a:lnTo>
                    <a:pt x="943381" y="227355"/>
                  </a:lnTo>
                  <a:lnTo>
                    <a:pt x="954468" y="236943"/>
                  </a:lnTo>
                  <a:lnTo>
                    <a:pt x="957237" y="242735"/>
                  </a:lnTo>
                  <a:lnTo>
                    <a:pt x="957237" y="223266"/>
                  </a:lnTo>
                  <a:lnTo>
                    <a:pt x="943114" y="219849"/>
                  </a:lnTo>
                  <a:lnTo>
                    <a:pt x="935596" y="219163"/>
                  </a:lnTo>
                  <a:lnTo>
                    <a:pt x="875995" y="219163"/>
                  </a:lnTo>
                  <a:lnTo>
                    <a:pt x="875995" y="222326"/>
                  </a:lnTo>
                  <a:lnTo>
                    <a:pt x="884720" y="222326"/>
                  </a:lnTo>
                  <a:lnTo>
                    <a:pt x="888009" y="223583"/>
                  </a:lnTo>
                  <a:lnTo>
                    <a:pt x="891870" y="227990"/>
                  </a:lnTo>
                  <a:lnTo>
                    <a:pt x="892695" y="232537"/>
                  </a:lnTo>
                  <a:lnTo>
                    <a:pt x="892695" y="321703"/>
                  </a:lnTo>
                  <a:lnTo>
                    <a:pt x="892048" y="325958"/>
                  </a:lnTo>
                  <a:lnTo>
                    <a:pt x="890739" y="327964"/>
                  </a:lnTo>
                  <a:lnTo>
                    <a:pt x="888631" y="331050"/>
                  </a:lnTo>
                  <a:lnTo>
                    <a:pt x="885164" y="332587"/>
                  </a:lnTo>
                  <a:lnTo>
                    <a:pt x="875995" y="332587"/>
                  </a:lnTo>
                  <a:lnTo>
                    <a:pt x="875995" y="335762"/>
                  </a:lnTo>
                  <a:lnTo>
                    <a:pt x="930884" y="335762"/>
                  </a:lnTo>
                  <a:lnTo>
                    <a:pt x="940079" y="335534"/>
                  </a:lnTo>
                  <a:lnTo>
                    <a:pt x="966520" y="329603"/>
                  </a:lnTo>
                  <a:lnTo>
                    <a:pt x="971473" y="325780"/>
                  </a:lnTo>
                  <a:lnTo>
                    <a:pt x="978801" y="315175"/>
                  </a:lnTo>
                  <a:lnTo>
                    <a:pt x="980630" y="309613"/>
                  </a:lnTo>
                  <a:lnTo>
                    <a:pt x="980630" y="296189"/>
                  </a:lnTo>
                  <a:close/>
                </a:path>
                <a:path w="8169275" h="374014">
                  <a:moveTo>
                    <a:pt x="1056309" y="119049"/>
                  </a:moveTo>
                  <a:lnTo>
                    <a:pt x="1029360" y="83350"/>
                  </a:lnTo>
                  <a:lnTo>
                    <a:pt x="1026706" y="77025"/>
                  </a:lnTo>
                  <a:lnTo>
                    <a:pt x="1009243" y="35255"/>
                  </a:lnTo>
                  <a:lnTo>
                    <a:pt x="1009243" y="77025"/>
                  </a:lnTo>
                  <a:lnTo>
                    <a:pt x="969441" y="77025"/>
                  </a:lnTo>
                  <a:lnTo>
                    <a:pt x="989609" y="29959"/>
                  </a:lnTo>
                  <a:lnTo>
                    <a:pt x="1009243" y="77025"/>
                  </a:lnTo>
                  <a:lnTo>
                    <a:pt x="1009243" y="35255"/>
                  </a:lnTo>
                  <a:lnTo>
                    <a:pt x="1007033" y="29959"/>
                  </a:lnTo>
                  <a:lnTo>
                    <a:pt x="995768" y="2984"/>
                  </a:lnTo>
                  <a:lnTo>
                    <a:pt x="992873" y="2984"/>
                  </a:lnTo>
                  <a:lnTo>
                    <a:pt x="951865" y="98933"/>
                  </a:lnTo>
                  <a:lnTo>
                    <a:pt x="948309" y="107365"/>
                  </a:lnTo>
                  <a:lnTo>
                    <a:pt x="945083" y="112953"/>
                  </a:lnTo>
                  <a:lnTo>
                    <a:pt x="942162" y="115697"/>
                  </a:lnTo>
                  <a:lnTo>
                    <a:pt x="940727" y="117081"/>
                  </a:lnTo>
                  <a:lnTo>
                    <a:pt x="937577" y="118198"/>
                  </a:lnTo>
                  <a:lnTo>
                    <a:pt x="932713" y="119049"/>
                  </a:lnTo>
                  <a:lnTo>
                    <a:pt x="932713" y="122212"/>
                  </a:lnTo>
                  <a:lnTo>
                    <a:pt x="969492" y="122212"/>
                  </a:lnTo>
                  <a:lnTo>
                    <a:pt x="969492" y="119049"/>
                  </a:lnTo>
                  <a:lnTo>
                    <a:pt x="963879" y="118656"/>
                  </a:lnTo>
                  <a:lnTo>
                    <a:pt x="960221" y="117779"/>
                  </a:lnTo>
                  <a:lnTo>
                    <a:pt x="956856" y="115087"/>
                  </a:lnTo>
                  <a:lnTo>
                    <a:pt x="956005" y="113525"/>
                  </a:lnTo>
                  <a:lnTo>
                    <a:pt x="956030" y="109385"/>
                  </a:lnTo>
                  <a:lnTo>
                    <a:pt x="956983" y="106133"/>
                  </a:lnTo>
                  <a:lnTo>
                    <a:pt x="966736" y="83350"/>
                  </a:lnTo>
                  <a:lnTo>
                    <a:pt x="1011872" y="83350"/>
                  </a:lnTo>
                  <a:lnTo>
                    <a:pt x="1018781" y="99949"/>
                  </a:lnTo>
                  <a:lnTo>
                    <a:pt x="1021067" y="105397"/>
                  </a:lnTo>
                  <a:lnTo>
                    <a:pt x="1022210" y="109385"/>
                  </a:lnTo>
                  <a:lnTo>
                    <a:pt x="1022210" y="113804"/>
                  </a:lnTo>
                  <a:lnTo>
                    <a:pt x="1021397" y="115404"/>
                  </a:lnTo>
                  <a:lnTo>
                    <a:pt x="1018133" y="118046"/>
                  </a:lnTo>
                  <a:lnTo>
                    <a:pt x="1015009" y="118821"/>
                  </a:lnTo>
                  <a:lnTo>
                    <a:pt x="1010361" y="119049"/>
                  </a:lnTo>
                  <a:lnTo>
                    <a:pt x="1010361" y="122212"/>
                  </a:lnTo>
                  <a:lnTo>
                    <a:pt x="1056309" y="122212"/>
                  </a:lnTo>
                  <a:lnTo>
                    <a:pt x="1056309" y="119049"/>
                  </a:lnTo>
                  <a:close/>
                </a:path>
                <a:path w="8169275" h="374014">
                  <a:moveTo>
                    <a:pt x="1068031" y="319405"/>
                  </a:moveTo>
                  <a:lnTo>
                    <a:pt x="1059548" y="326263"/>
                  </a:lnTo>
                  <a:lnTo>
                    <a:pt x="1057770" y="326263"/>
                  </a:lnTo>
                  <a:lnTo>
                    <a:pt x="1054481" y="288798"/>
                  </a:lnTo>
                  <a:lnTo>
                    <a:pt x="1054481" y="274002"/>
                  </a:lnTo>
                  <a:lnTo>
                    <a:pt x="1053973" y="268973"/>
                  </a:lnTo>
                  <a:lnTo>
                    <a:pt x="1051331" y="262750"/>
                  </a:lnTo>
                  <a:lnTo>
                    <a:pt x="1048842" y="259969"/>
                  </a:lnTo>
                  <a:lnTo>
                    <a:pt x="1040980" y="255854"/>
                  </a:lnTo>
                  <a:lnTo>
                    <a:pt x="1035253" y="254685"/>
                  </a:lnTo>
                  <a:lnTo>
                    <a:pt x="1019136" y="254685"/>
                  </a:lnTo>
                  <a:lnTo>
                    <a:pt x="1012063" y="256755"/>
                  </a:lnTo>
                  <a:lnTo>
                    <a:pt x="1001953" y="265036"/>
                  </a:lnTo>
                  <a:lnTo>
                    <a:pt x="999439" y="269544"/>
                  </a:lnTo>
                  <a:lnTo>
                    <a:pt x="999515" y="277279"/>
                  </a:lnTo>
                  <a:lnTo>
                    <a:pt x="1000125" y="279095"/>
                  </a:lnTo>
                  <a:lnTo>
                    <a:pt x="1002830" y="282079"/>
                  </a:lnTo>
                  <a:lnTo>
                    <a:pt x="1004570" y="282829"/>
                  </a:lnTo>
                  <a:lnTo>
                    <a:pt x="1008888" y="282829"/>
                  </a:lnTo>
                  <a:lnTo>
                    <a:pt x="1010653" y="282105"/>
                  </a:lnTo>
                  <a:lnTo>
                    <a:pt x="1013358" y="279247"/>
                  </a:lnTo>
                  <a:lnTo>
                    <a:pt x="1014018" y="277279"/>
                  </a:lnTo>
                  <a:lnTo>
                    <a:pt x="1013904" y="270446"/>
                  </a:lnTo>
                  <a:lnTo>
                    <a:pt x="1013904" y="266992"/>
                  </a:lnTo>
                  <a:lnTo>
                    <a:pt x="1014958" y="264833"/>
                  </a:lnTo>
                  <a:lnTo>
                    <a:pt x="1019238" y="260934"/>
                  </a:lnTo>
                  <a:lnTo>
                    <a:pt x="1022083" y="259969"/>
                  </a:lnTo>
                  <a:lnTo>
                    <a:pt x="1030427" y="259969"/>
                  </a:lnTo>
                  <a:lnTo>
                    <a:pt x="1034034" y="261416"/>
                  </a:lnTo>
                  <a:lnTo>
                    <a:pt x="1038999" y="267246"/>
                  </a:lnTo>
                  <a:lnTo>
                    <a:pt x="1040244" y="272618"/>
                  </a:lnTo>
                  <a:lnTo>
                    <a:pt x="1040244" y="283527"/>
                  </a:lnTo>
                  <a:lnTo>
                    <a:pt x="1040244" y="288798"/>
                  </a:lnTo>
                  <a:lnTo>
                    <a:pt x="1040244" y="318744"/>
                  </a:lnTo>
                  <a:lnTo>
                    <a:pt x="1033106" y="324459"/>
                  </a:lnTo>
                  <a:lnTo>
                    <a:pt x="1027341" y="327317"/>
                  </a:lnTo>
                  <a:lnTo>
                    <a:pt x="1019746" y="327317"/>
                  </a:lnTo>
                  <a:lnTo>
                    <a:pt x="1016914" y="325970"/>
                  </a:lnTo>
                  <a:lnTo>
                    <a:pt x="1011936" y="320522"/>
                  </a:lnTo>
                  <a:lnTo>
                    <a:pt x="1010704" y="317106"/>
                  </a:lnTo>
                  <a:lnTo>
                    <a:pt x="1010704" y="309727"/>
                  </a:lnTo>
                  <a:lnTo>
                    <a:pt x="1040244" y="288798"/>
                  </a:lnTo>
                  <a:lnTo>
                    <a:pt x="1040244" y="283527"/>
                  </a:lnTo>
                  <a:lnTo>
                    <a:pt x="1005459" y="299516"/>
                  </a:lnTo>
                  <a:lnTo>
                    <a:pt x="999032" y="307086"/>
                  </a:lnTo>
                  <a:lnTo>
                    <a:pt x="997305" y="309892"/>
                  </a:lnTo>
                  <a:lnTo>
                    <a:pt x="996454" y="313220"/>
                  </a:lnTo>
                  <a:lnTo>
                    <a:pt x="996467" y="323151"/>
                  </a:lnTo>
                  <a:lnTo>
                    <a:pt x="998207" y="328028"/>
                  </a:lnTo>
                  <a:lnTo>
                    <a:pt x="1005255" y="335483"/>
                  </a:lnTo>
                  <a:lnTo>
                    <a:pt x="1009738" y="337337"/>
                  </a:lnTo>
                  <a:lnTo>
                    <a:pt x="1018667" y="337337"/>
                  </a:lnTo>
                  <a:lnTo>
                    <a:pt x="1040244" y="324319"/>
                  </a:lnTo>
                  <a:lnTo>
                    <a:pt x="1040295" y="328993"/>
                  </a:lnTo>
                  <a:lnTo>
                    <a:pt x="1041158" y="332308"/>
                  </a:lnTo>
                  <a:lnTo>
                    <a:pt x="1044498" y="336194"/>
                  </a:lnTo>
                  <a:lnTo>
                    <a:pt x="1046746" y="337159"/>
                  </a:lnTo>
                  <a:lnTo>
                    <a:pt x="1055433" y="337159"/>
                  </a:lnTo>
                  <a:lnTo>
                    <a:pt x="1061580" y="332841"/>
                  </a:lnTo>
                  <a:lnTo>
                    <a:pt x="1066495" y="326263"/>
                  </a:lnTo>
                  <a:lnTo>
                    <a:pt x="1067943" y="324319"/>
                  </a:lnTo>
                  <a:lnTo>
                    <a:pt x="1068031" y="319405"/>
                  </a:lnTo>
                  <a:close/>
                </a:path>
                <a:path w="8169275" h="374014">
                  <a:moveTo>
                    <a:pt x="1109662" y="79756"/>
                  </a:moveTo>
                  <a:lnTo>
                    <a:pt x="1099248" y="36436"/>
                  </a:lnTo>
                  <a:lnTo>
                    <a:pt x="1074153" y="7010"/>
                  </a:lnTo>
                  <a:lnTo>
                    <a:pt x="1062189" y="0"/>
                  </a:lnTo>
                  <a:lnTo>
                    <a:pt x="1062189" y="3683"/>
                  </a:lnTo>
                  <a:lnTo>
                    <a:pt x="1068044" y="7683"/>
                  </a:lnTo>
                  <a:lnTo>
                    <a:pt x="1072756" y="11887"/>
                  </a:lnTo>
                  <a:lnTo>
                    <a:pt x="1090295" y="48945"/>
                  </a:lnTo>
                  <a:lnTo>
                    <a:pt x="1093139" y="82283"/>
                  </a:lnTo>
                  <a:lnTo>
                    <a:pt x="1092923" y="90639"/>
                  </a:lnTo>
                  <a:lnTo>
                    <a:pt x="1085608" y="128917"/>
                  </a:lnTo>
                  <a:lnTo>
                    <a:pt x="1062189" y="156337"/>
                  </a:lnTo>
                  <a:lnTo>
                    <a:pt x="1062189" y="159677"/>
                  </a:lnTo>
                  <a:lnTo>
                    <a:pt x="1096543" y="128295"/>
                  </a:lnTo>
                  <a:lnTo>
                    <a:pt x="1108837" y="92773"/>
                  </a:lnTo>
                  <a:lnTo>
                    <a:pt x="1109662" y="79756"/>
                  </a:lnTo>
                  <a:close/>
                </a:path>
                <a:path w="8169275" h="374014">
                  <a:moveTo>
                    <a:pt x="1150010" y="294665"/>
                  </a:moveTo>
                  <a:lnTo>
                    <a:pt x="1135354" y="258406"/>
                  </a:lnTo>
                  <a:lnTo>
                    <a:pt x="1135354" y="288201"/>
                  </a:lnTo>
                  <a:lnTo>
                    <a:pt x="1135291" y="299516"/>
                  </a:lnTo>
                  <a:lnTo>
                    <a:pt x="1119276" y="331711"/>
                  </a:lnTo>
                  <a:lnTo>
                    <a:pt x="1110805" y="331711"/>
                  </a:lnTo>
                  <a:lnTo>
                    <a:pt x="1095438" y="276161"/>
                  </a:lnTo>
                  <a:lnTo>
                    <a:pt x="1098981" y="272732"/>
                  </a:lnTo>
                  <a:lnTo>
                    <a:pt x="1101610" y="270675"/>
                  </a:lnTo>
                  <a:lnTo>
                    <a:pt x="1101902" y="270446"/>
                  </a:lnTo>
                  <a:lnTo>
                    <a:pt x="1107224" y="267766"/>
                  </a:lnTo>
                  <a:lnTo>
                    <a:pt x="1110259" y="266992"/>
                  </a:lnTo>
                  <a:lnTo>
                    <a:pt x="1119022" y="266992"/>
                  </a:lnTo>
                  <a:lnTo>
                    <a:pt x="1124127" y="269697"/>
                  </a:lnTo>
                  <a:lnTo>
                    <a:pt x="1133106" y="280479"/>
                  </a:lnTo>
                  <a:lnTo>
                    <a:pt x="1135354" y="288201"/>
                  </a:lnTo>
                  <a:lnTo>
                    <a:pt x="1135354" y="258406"/>
                  </a:lnTo>
                  <a:lnTo>
                    <a:pt x="1135126" y="258140"/>
                  </a:lnTo>
                  <a:lnTo>
                    <a:pt x="1128102" y="254685"/>
                  </a:lnTo>
                  <a:lnTo>
                    <a:pt x="1120038" y="254685"/>
                  </a:lnTo>
                  <a:lnTo>
                    <a:pt x="1113548" y="255689"/>
                  </a:lnTo>
                  <a:lnTo>
                    <a:pt x="1107287" y="258686"/>
                  </a:lnTo>
                  <a:lnTo>
                    <a:pt x="1101255" y="263690"/>
                  </a:lnTo>
                  <a:lnTo>
                    <a:pt x="1095438" y="270675"/>
                  </a:lnTo>
                  <a:lnTo>
                    <a:pt x="1095438" y="224993"/>
                  </a:lnTo>
                  <a:lnTo>
                    <a:pt x="1095438" y="213537"/>
                  </a:lnTo>
                  <a:lnTo>
                    <a:pt x="1091552" y="213537"/>
                  </a:lnTo>
                  <a:lnTo>
                    <a:pt x="1067828" y="223202"/>
                  </a:lnTo>
                  <a:lnTo>
                    <a:pt x="1069035" y="226377"/>
                  </a:lnTo>
                  <a:lnTo>
                    <a:pt x="1071448" y="225450"/>
                  </a:lnTo>
                  <a:lnTo>
                    <a:pt x="1073454" y="224993"/>
                  </a:lnTo>
                  <a:lnTo>
                    <a:pt x="1076452" y="224993"/>
                  </a:lnTo>
                  <a:lnTo>
                    <a:pt x="1077595" y="225374"/>
                  </a:lnTo>
                  <a:lnTo>
                    <a:pt x="1081265" y="328079"/>
                  </a:lnTo>
                  <a:lnTo>
                    <a:pt x="1086116" y="331368"/>
                  </a:lnTo>
                  <a:lnTo>
                    <a:pt x="1090930" y="333870"/>
                  </a:lnTo>
                  <a:lnTo>
                    <a:pt x="1100378" y="337210"/>
                  </a:lnTo>
                  <a:lnTo>
                    <a:pt x="1105027" y="338048"/>
                  </a:lnTo>
                  <a:lnTo>
                    <a:pt x="1109611" y="338048"/>
                  </a:lnTo>
                  <a:lnTo>
                    <a:pt x="1116774" y="337362"/>
                  </a:lnTo>
                  <a:lnTo>
                    <a:pt x="1123607" y="335305"/>
                  </a:lnTo>
                  <a:lnTo>
                    <a:pt x="1130084" y="331863"/>
                  </a:lnTo>
                  <a:lnTo>
                    <a:pt x="1130274" y="331711"/>
                  </a:lnTo>
                  <a:lnTo>
                    <a:pt x="1136218" y="327050"/>
                  </a:lnTo>
                  <a:lnTo>
                    <a:pt x="1142301" y="320154"/>
                  </a:lnTo>
                  <a:lnTo>
                    <a:pt x="1146644" y="312229"/>
                  </a:lnTo>
                  <a:lnTo>
                    <a:pt x="1149261" y="303288"/>
                  </a:lnTo>
                  <a:lnTo>
                    <a:pt x="1150010" y="294665"/>
                  </a:lnTo>
                  <a:close/>
                </a:path>
                <a:path w="8169275" h="374014">
                  <a:moveTo>
                    <a:pt x="1238059" y="293319"/>
                  </a:moveTo>
                  <a:lnTo>
                    <a:pt x="1223289" y="258406"/>
                  </a:lnTo>
                  <a:lnTo>
                    <a:pt x="1223289" y="288201"/>
                  </a:lnTo>
                  <a:lnTo>
                    <a:pt x="1223289" y="298246"/>
                  </a:lnTo>
                  <a:lnTo>
                    <a:pt x="1207198" y="331711"/>
                  </a:lnTo>
                  <a:lnTo>
                    <a:pt x="1198727" y="331711"/>
                  </a:lnTo>
                  <a:lnTo>
                    <a:pt x="1183360" y="276161"/>
                  </a:lnTo>
                  <a:lnTo>
                    <a:pt x="1186916" y="272732"/>
                  </a:lnTo>
                  <a:lnTo>
                    <a:pt x="1189545" y="270675"/>
                  </a:lnTo>
                  <a:lnTo>
                    <a:pt x="1189837" y="270446"/>
                  </a:lnTo>
                  <a:lnTo>
                    <a:pt x="1195158" y="267766"/>
                  </a:lnTo>
                  <a:lnTo>
                    <a:pt x="1198194" y="266992"/>
                  </a:lnTo>
                  <a:lnTo>
                    <a:pt x="1206944" y="266992"/>
                  </a:lnTo>
                  <a:lnTo>
                    <a:pt x="1212049" y="269697"/>
                  </a:lnTo>
                  <a:lnTo>
                    <a:pt x="1221041" y="280479"/>
                  </a:lnTo>
                  <a:lnTo>
                    <a:pt x="1223289" y="288201"/>
                  </a:lnTo>
                  <a:lnTo>
                    <a:pt x="1223289" y="258406"/>
                  </a:lnTo>
                  <a:lnTo>
                    <a:pt x="1223060" y="258140"/>
                  </a:lnTo>
                  <a:lnTo>
                    <a:pt x="1216025" y="254685"/>
                  </a:lnTo>
                  <a:lnTo>
                    <a:pt x="1207973" y="254685"/>
                  </a:lnTo>
                  <a:lnTo>
                    <a:pt x="1201483" y="255689"/>
                  </a:lnTo>
                  <a:lnTo>
                    <a:pt x="1195222" y="258686"/>
                  </a:lnTo>
                  <a:lnTo>
                    <a:pt x="1189177" y="263690"/>
                  </a:lnTo>
                  <a:lnTo>
                    <a:pt x="1183360" y="270675"/>
                  </a:lnTo>
                  <a:lnTo>
                    <a:pt x="1183360" y="224993"/>
                  </a:lnTo>
                  <a:lnTo>
                    <a:pt x="1183360" y="213537"/>
                  </a:lnTo>
                  <a:lnTo>
                    <a:pt x="1179487" y="213537"/>
                  </a:lnTo>
                  <a:lnTo>
                    <a:pt x="1155750" y="223202"/>
                  </a:lnTo>
                  <a:lnTo>
                    <a:pt x="1156957" y="226377"/>
                  </a:lnTo>
                  <a:lnTo>
                    <a:pt x="1159383" y="225450"/>
                  </a:lnTo>
                  <a:lnTo>
                    <a:pt x="1161389" y="224993"/>
                  </a:lnTo>
                  <a:lnTo>
                    <a:pt x="1164374" y="224993"/>
                  </a:lnTo>
                  <a:lnTo>
                    <a:pt x="1165529" y="225374"/>
                  </a:lnTo>
                  <a:lnTo>
                    <a:pt x="1169200" y="328079"/>
                  </a:lnTo>
                  <a:lnTo>
                    <a:pt x="1174038" y="331368"/>
                  </a:lnTo>
                  <a:lnTo>
                    <a:pt x="1178864" y="333870"/>
                  </a:lnTo>
                  <a:lnTo>
                    <a:pt x="1188313" y="337210"/>
                  </a:lnTo>
                  <a:lnTo>
                    <a:pt x="1192961" y="338048"/>
                  </a:lnTo>
                  <a:lnTo>
                    <a:pt x="1197533" y="338048"/>
                  </a:lnTo>
                  <a:lnTo>
                    <a:pt x="1204709" y="337362"/>
                  </a:lnTo>
                  <a:lnTo>
                    <a:pt x="1211529" y="335305"/>
                  </a:lnTo>
                  <a:lnTo>
                    <a:pt x="1218018" y="331863"/>
                  </a:lnTo>
                  <a:lnTo>
                    <a:pt x="1218196" y="331711"/>
                  </a:lnTo>
                  <a:lnTo>
                    <a:pt x="1224153" y="327050"/>
                  </a:lnTo>
                  <a:lnTo>
                    <a:pt x="1230236" y="320154"/>
                  </a:lnTo>
                  <a:lnTo>
                    <a:pt x="1234579" y="312229"/>
                  </a:lnTo>
                  <a:lnTo>
                    <a:pt x="1237195" y="303288"/>
                  </a:lnTo>
                  <a:lnTo>
                    <a:pt x="1238059" y="293319"/>
                  </a:lnTo>
                  <a:close/>
                </a:path>
                <a:path w="8169275" h="374014">
                  <a:moveTo>
                    <a:pt x="1937461" y="319405"/>
                  </a:moveTo>
                  <a:lnTo>
                    <a:pt x="1928977" y="326263"/>
                  </a:lnTo>
                  <a:lnTo>
                    <a:pt x="1927186" y="326263"/>
                  </a:lnTo>
                  <a:lnTo>
                    <a:pt x="1923910" y="288798"/>
                  </a:lnTo>
                  <a:lnTo>
                    <a:pt x="1923910" y="274002"/>
                  </a:lnTo>
                  <a:lnTo>
                    <a:pt x="1923402" y="268973"/>
                  </a:lnTo>
                  <a:lnTo>
                    <a:pt x="1920760" y="262750"/>
                  </a:lnTo>
                  <a:lnTo>
                    <a:pt x="1918271" y="259969"/>
                  </a:lnTo>
                  <a:lnTo>
                    <a:pt x="1910410" y="255854"/>
                  </a:lnTo>
                  <a:lnTo>
                    <a:pt x="1904682" y="254685"/>
                  </a:lnTo>
                  <a:lnTo>
                    <a:pt x="1888566" y="254685"/>
                  </a:lnTo>
                  <a:lnTo>
                    <a:pt x="1881479" y="256755"/>
                  </a:lnTo>
                  <a:lnTo>
                    <a:pt x="1871395" y="265010"/>
                  </a:lnTo>
                  <a:lnTo>
                    <a:pt x="1868868" y="269544"/>
                  </a:lnTo>
                  <a:lnTo>
                    <a:pt x="1868919" y="277202"/>
                  </a:lnTo>
                  <a:lnTo>
                    <a:pt x="1869541" y="279095"/>
                  </a:lnTo>
                  <a:lnTo>
                    <a:pt x="1872246" y="282079"/>
                  </a:lnTo>
                  <a:lnTo>
                    <a:pt x="1873999" y="282829"/>
                  </a:lnTo>
                  <a:lnTo>
                    <a:pt x="1878317" y="282829"/>
                  </a:lnTo>
                  <a:lnTo>
                    <a:pt x="1880082" y="282105"/>
                  </a:lnTo>
                  <a:lnTo>
                    <a:pt x="1882787" y="279247"/>
                  </a:lnTo>
                  <a:lnTo>
                    <a:pt x="1883460" y="277202"/>
                  </a:lnTo>
                  <a:lnTo>
                    <a:pt x="1883295" y="267068"/>
                  </a:lnTo>
                  <a:lnTo>
                    <a:pt x="1884375" y="264833"/>
                  </a:lnTo>
                  <a:lnTo>
                    <a:pt x="1886546" y="262877"/>
                  </a:lnTo>
                  <a:lnTo>
                    <a:pt x="1888655" y="260934"/>
                  </a:lnTo>
                  <a:lnTo>
                    <a:pt x="1891512" y="259969"/>
                  </a:lnTo>
                  <a:lnTo>
                    <a:pt x="1899856" y="259969"/>
                  </a:lnTo>
                  <a:lnTo>
                    <a:pt x="1903463" y="261416"/>
                  </a:lnTo>
                  <a:lnTo>
                    <a:pt x="1908429" y="267246"/>
                  </a:lnTo>
                  <a:lnTo>
                    <a:pt x="1909673" y="272618"/>
                  </a:lnTo>
                  <a:lnTo>
                    <a:pt x="1909673" y="283527"/>
                  </a:lnTo>
                  <a:lnTo>
                    <a:pt x="1909673" y="288798"/>
                  </a:lnTo>
                  <a:lnTo>
                    <a:pt x="1909673" y="318744"/>
                  </a:lnTo>
                  <a:lnTo>
                    <a:pt x="1902523" y="324459"/>
                  </a:lnTo>
                  <a:lnTo>
                    <a:pt x="1896770" y="327317"/>
                  </a:lnTo>
                  <a:lnTo>
                    <a:pt x="1889163" y="327317"/>
                  </a:lnTo>
                  <a:lnTo>
                    <a:pt x="1886318" y="325958"/>
                  </a:lnTo>
                  <a:lnTo>
                    <a:pt x="1881365" y="320522"/>
                  </a:lnTo>
                  <a:lnTo>
                    <a:pt x="1880120" y="317106"/>
                  </a:lnTo>
                  <a:lnTo>
                    <a:pt x="1880120" y="309727"/>
                  </a:lnTo>
                  <a:lnTo>
                    <a:pt x="1909673" y="288798"/>
                  </a:lnTo>
                  <a:lnTo>
                    <a:pt x="1909673" y="283527"/>
                  </a:lnTo>
                  <a:lnTo>
                    <a:pt x="1874888" y="299516"/>
                  </a:lnTo>
                  <a:lnTo>
                    <a:pt x="1865884" y="313220"/>
                  </a:lnTo>
                  <a:lnTo>
                    <a:pt x="1865884" y="323126"/>
                  </a:lnTo>
                  <a:lnTo>
                    <a:pt x="1867636" y="328028"/>
                  </a:lnTo>
                  <a:lnTo>
                    <a:pt x="1874685" y="335483"/>
                  </a:lnTo>
                  <a:lnTo>
                    <a:pt x="1879155" y="337337"/>
                  </a:lnTo>
                  <a:lnTo>
                    <a:pt x="1888083" y="337337"/>
                  </a:lnTo>
                  <a:lnTo>
                    <a:pt x="1909673" y="324319"/>
                  </a:lnTo>
                  <a:lnTo>
                    <a:pt x="1909724" y="328993"/>
                  </a:lnTo>
                  <a:lnTo>
                    <a:pt x="1910588" y="332308"/>
                  </a:lnTo>
                  <a:lnTo>
                    <a:pt x="1913928" y="336194"/>
                  </a:lnTo>
                  <a:lnTo>
                    <a:pt x="1916176" y="337159"/>
                  </a:lnTo>
                  <a:lnTo>
                    <a:pt x="1924862" y="337159"/>
                  </a:lnTo>
                  <a:lnTo>
                    <a:pt x="1931009" y="332841"/>
                  </a:lnTo>
                  <a:lnTo>
                    <a:pt x="1935924" y="326263"/>
                  </a:lnTo>
                  <a:lnTo>
                    <a:pt x="1937372" y="324319"/>
                  </a:lnTo>
                  <a:lnTo>
                    <a:pt x="1937461" y="319405"/>
                  </a:lnTo>
                  <a:close/>
                </a:path>
                <a:path w="8169275" h="374014">
                  <a:moveTo>
                    <a:pt x="1944649" y="58559"/>
                  </a:moveTo>
                  <a:lnTo>
                    <a:pt x="1899627" y="58559"/>
                  </a:lnTo>
                  <a:lnTo>
                    <a:pt x="1899627" y="61722"/>
                  </a:lnTo>
                  <a:lnTo>
                    <a:pt x="1904326" y="61722"/>
                  </a:lnTo>
                  <a:lnTo>
                    <a:pt x="1907616" y="62191"/>
                  </a:lnTo>
                  <a:lnTo>
                    <a:pt x="1914931" y="112585"/>
                  </a:lnTo>
                  <a:lnTo>
                    <a:pt x="1895195" y="119049"/>
                  </a:lnTo>
                  <a:lnTo>
                    <a:pt x="1883575" y="119049"/>
                  </a:lnTo>
                  <a:lnTo>
                    <a:pt x="1852612" y="92519"/>
                  </a:lnTo>
                  <a:lnTo>
                    <a:pt x="1846186" y="61722"/>
                  </a:lnTo>
                  <a:lnTo>
                    <a:pt x="1846770" y="52209"/>
                  </a:lnTo>
                  <a:lnTo>
                    <a:pt x="1870049" y="13550"/>
                  </a:lnTo>
                  <a:lnTo>
                    <a:pt x="1889582" y="9144"/>
                  </a:lnTo>
                  <a:lnTo>
                    <a:pt x="1897341" y="9766"/>
                  </a:lnTo>
                  <a:lnTo>
                    <a:pt x="1927948" y="39738"/>
                  </a:lnTo>
                  <a:lnTo>
                    <a:pt x="1931111" y="39738"/>
                  </a:lnTo>
                  <a:lnTo>
                    <a:pt x="1928723" y="10375"/>
                  </a:lnTo>
                  <a:lnTo>
                    <a:pt x="1928126" y="2984"/>
                  </a:lnTo>
                  <a:lnTo>
                    <a:pt x="1924951" y="2984"/>
                  </a:lnTo>
                  <a:lnTo>
                    <a:pt x="1924786" y="5905"/>
                  </a:lnTo>
                  <a:lnTo>
                    <a:pt x="1924316" y="7861"/>
                  </a:lnTo>
                  <a:lnTo>
                    <a:pt x="1922767" y="9867"/>
                  </a:lnTo>
                  <a:lnTo>
                    <a:pt x="1921840" y="10375"/>
                  </a:lnTo>
                  <a:lnTo>
                    <a:pt x="1919668" y="10375"/>
                  </a:lnTo>
                  <a:lnTo>
                    <a:pt x="1917522" y="9766"/>
                  </a:lnTo>
                  <a:lnTo>
                    <a:pt x="1915833" y="9144"/>
                  </a:lnTo>
                  <a:lnTo>
                    <a:pt x="1907971" y="6223"/>
                  </a:lnTo>
                  <a:lnTo>
                    <a:pt x="1903069" y="4699"/>
                  </a:lnTo>
                  <a:lnTo>
                    <a:pt x="1896148" y="3327"/>
                  </a:lnTo>
                  <a:lnTo>
                    <a:pt x="1892300" y="2984"/>
                  </a:lnTo>
                  <a:lnTo>
                    <a:pt x="1888070" y="2984"/>
                  </a:lnTo>
                  <a:lnTo>
                    <a:pt x="1850644" y="15455"/>
                  </a:lnTo>
                  <a:lnTo>
                    <a:pt x="1828317" y="50673"/>
                  </a:lnTo>
                  <a:lnTo>
                    <a:pt x="1826514" y="66205"/>
                  </a:lnTo>
                  <a:lnTo>
                    <a:pt x="1827288" y="76022"/>
                  </a:lnTo>
                  <a:lnTo>
                    <a:pt x="1849348" y="112674"/>
                  </a:lnTo>
                  <a:lnTo>
                    <a:pt x="1890814" y="124853"/>
                  </a:lnTo>
                  <a:lnTo>
                    <a:pt x="1898637" y="124853"/>
                  </a:lnTo>
                  <a:lnTo>
                    <a:pt x="1905762" y="124028"/>
                  </a:lnTo>
                  <a:lnTo>
                    <a:pt x="1918576" y="120688"/>
                  </a:lnTo>
                  <a:lnTo>
                    <a:pt x="1922653" y="119049"/>
                  </a:lnTo>
                  <a:lnTo>
                    <a:pt x="1925066" y="118084"/>
                  </a:lnTo>
                  <a:lnTo>
                    <a:pt x="1931644" y="114515"/>
                  </a:lnTo>
                  <a:lnTo>
                    <a:pt x="1931644" y="72517"/>
                  </a:lnTo>
                  <a:lnTo>
                    <a:pt x="1932216" y="68326"/>
                  </a:lnTo>
                  <a:lnTo>
                    <a:pt x="1933346" y="66205"/>
                  </a:lnTo>
                  <a:lnTo>
                    <a:pt x="1935010" y="63220"/>
                  </a:lnTo>
                  <a:lnTo>
                    <a:pt x="1938058" y="61722"/>
                  </a:lnTo>
                  <a:lnTo>
                    <a:pt x="1944649" y="61722"/>
                  </a:lnTo>
                  <a:lnTo>
                    <a:pt x="1944649" y="58559"/>
                  </a:lnTo>
                  <a:close/>
                </a:path>
                <a:path w="8169275" h="374014">
                  <a:moveTo>
                    <a:pt x="2006942" y="48183"/>
                  </a:moveTo>
                  <a:lnTo>
                    <a:pt x="2005914" y="45961"/>
                  </a:lnTo>
                  <a:lnTo>
                    <a:pt x="2001824" y="42113"/>
                  </a:lnTo>
                  <a:lnTo>
                    <a:pt x="1999234" y="41148"/>
                  </a:lnTo>
                  <a:lnTo>
                    <a:pt x="1996109" y="41148"/>
                  </a:lnTo>
                  <a:lnTo>
                    <a:pt x="1990979" y="42265"/>
                  </a:lnTo>
                  <a:lnTo>
                    <a:pt x="1985911" y="45593"/>
                  </a:lnTo>
                  <a:lnTo>
                    <a:pt x="1980907" y="51142"/>
                  </a:lnTo>
                  <a:lnTo>
                    <a:pt x="1975980" y="58902"/>
                  </a:lnTo>
                  <a:lnTo>
                    <a:pt x="1975980" y="52692"/>
                  </a:lnTo>
                  <a:lnTo>
                    <a:pt x="1975980" y="41148"/>
                  </a:lnTo>
                  <a:lnTo>
                    <a:pt x="1972373" y="41148"/>
                  </a:lnTo>
                  <a:lnTo>
                    <a:pt x="1948548" y="50812"/>
                  </a:lnTo>
                  <a:lnTo>
                    <a:pt x="1949411" y="53987"/>
                  </a:lnTo>
                  <a:lnTo>
                    <a:pt x="1951634" y="53124"/>
                  </a:lnTo>
                  <a:lnTo>
                    <a:pt x="1953628" y="52692"/>
                  </a:lnTo>
                  <a:lnTo>
                    <a:pt x="1956892" y="52692"/>
                  </a:lnTo>
                  <a:lnTo>
                    <a:pt x="1958124" y="53098"/>
                  </a:lnTo>
                  <a:lnTo>
                    <a:pt x="1960130" y="54698"/>
                  </a:lnTo>
                  <a:lnTo>
                    <a:pt x="1960816" y="55968"/>
                  </a:lnTo>
                  <a:lnTo>
                    <a:pt x="1961553" y="59448"/>
                  </a:lnTo>
                  <a:lnTo>
                    <a:pt x="1961616" y="111455"/>
                  </a:lnTo>
                  <a:lnTo>
                    <a:pt x="1961603" y="111810"/>
                  </a:lnTo>
                  <a:lnTo>
                    <a:pt x="1960740" y="114782"/>
                  </a:lnTo>
                  <a:lnTo>
                    <a:pt x="1959749" y="116243"/>
                  </a:lnTo>
                  <a:lnTo>
                    <a:pt x="1956384" y="118427"/>
                  </a:lnTo>
                  <a:lnTo>
                    <a:pt x="1953425" y="119049"/>
                  </a:lnTo>
                  <a:lnTo>
                    <a:pt x="1949437" y="119049"/>
                  </a:lnTo>
                  <a:lnTo>
                    <a:pt x="1949437" y="122212"/>
                  </a:lnTo>
                  <a:lnTo>
                    <a:pt x="1989709" y="122212"/>
                  </a:lnTo>
                  <a:lnTo>
                    <a:pt x="1989709" y="119049"/>
                  </a:lnTo>
                  <a:lnTo>
                    <a:pt x="1986165" y="119049"/>
                  </a:lnTo>
                  <a:lnTo>
                    <a:pt x="1983447" y="118554"/>
                  </a:lnTo>
                  <a:lnTo>
                    <a:pt x="1979676" y="116535"/>
                  </a:lnTo>
                  <a:lnTo>
                    <a:pt x="1978355" y="115252"/>
                  </a:lnTo>
                  <a:lnTo>
                    <a:pt x="1976526" y="111455"/>
                  </a:lnTo>
                  <a:lnTo>
                    <a:pt x="1975980" y="108140"/>
                  </a:lnTo>
                  <a:lnTo>
                    <a:pt x="1975980" y="66116"/>
                  </a:lnTo>
                  <a:lnTo>
                    <a:pt x="1978723" y="60718"/>
                  </a:lnTo>
                  <a:lnTo>
                    <a:pt x="1979955" y="58902"/>
                  </a:lnTo>
                  <a:lnTo>
                    <a:pt x="1981365" y="56832"/>
                  </a:lnTo>
                  <a:lnTo>
                    <a:pt x="1983930" y="54483"/>
                  </a:lnTo>
                  <a:lnTo>
                    <a:pt x="1985124" y="53327"/>
                  </a:lnTo>
                  <a:lnTo>
                    <a:pt x="1986241" y="52755"/>
                  </a:lnTo>
                  <a:lnTo>
                    <a:pt x="1988451" y="52755"/>
                  </a:lnTo>
                  <a:lnTo>
                    <a:pt x="1990293" y="53746"/>
                  </a:lnTo>
                  <a:lnTo>
                    <a:pt x="1995246" y="57734"/>
                  </a:lnTo>
                  <a:lnTo>
                    <a:pt x="1997481" y="58737"/>
                  </a:lnTo>
                  <a:lnTo>
                    <a:pt x="2001494" y="58737"/>
                  </a:lnTo>
                  <a:lnTo>
                    <a:pt x="2003259" y="57962"/>
                  </a:lnTo>
                  <a:lnTo>
                    <a:pt x="2006206" y="54851"/>
                  </a:lnTo>
                  <a:lnTo>
                    <a:pt x="2006879" y="53098"/>
                  </a:lnTo>
                  <a:lnTo>
                    <a:pt x="2006942" y="52755"/>
                  </a:lnTo>
                  <a:lnTo>
                    <a:pt x="2006942" y="48183"/>
                  </a:lnTo>
                  <a:close/>
                </a:path>
                <a:path w="8169275" h="374014">
                  <a:moveTo>
                    <a:pt x="2024837" y="332587"/>
                  </a:moveTo>
                  <a:lnTo>
                    <a:pt x="2021078" y="332587"/>
                  </a:lnTo>
                  <a:lnTo>
                    <a:pt x="2018499" y="332193"/>
                  </a:lnTo>
                  <a:lnTo>
                    <a:pt x="2012873" y="277253"/>
                  </a:lnTo>
                  <a:lnTo>
                    <a:pt x="2012238" y="271970"/>
                  </a:lnTo>
                  <a:lnTo>
                    <a:pt x="2009698" y="265061"/>
                  </a:lnTo>
                  <a:lnTo>
                    <a:pt x="2009165" y="263601"/>
                  </a:lnTo>
                  <a:lnTo>
                    <a:pt x="2006701" y="260057"/>
                  </a:lnTo>
                  <a:lnTo>
                    <a:pt x="2000529" y="255765"/>
                  </a:lnTo>
                  <a:lnTo>
                    <a:pt x="1996846" y="254685"/>
                  </a:lnTo>
                  <a:lnTo>
                    <a:pt x="1992566" y="254685"/>
                  </a:lnTo>
                  <a:lnTo>
                    <a:pt x="1986241" y="255727"/>
                  </a:lnTo>
                  <a:lnTo>
                    <a:pt x="1979739" y="258813"/>
                  </a:lnTo>
                  <a:lnTo>
                    <a:pt x="1973084" y="263969"/>
                  </a:lnTo>
                  <a:lnTo>
                    <a:pt x="1966264" y="271183"/>
                  </a:lnTo>
                  <a:lnTo>
                    <a:pt x="1966264" y="266230"/>
                  </a:lnTo>
                  <a:lnTo>
                    <a:pt x="1966264" y="254685"/>
                  </a:lnTo>
                  <a:lnTo>
                    <a:pt x="1962569" y="254685"/>
                  </a:lnTo>
                  <a:lnTo>
                    <a:pt x="1938832" y="264363"/>
                  </a:lnTo>
                  <a:lnTo>
                    <a:pt x="1940115" y="267525"/>
                  </a:lnTo>
                  <a:lnTo>
                    <a:pt x="1942350" y="266661"/>
                  </a:lnTo>
                  <a:lnTo>
                    <a:pt x="1944255" y="266230"/>
                  </a:lnTo>
                  <a:lnTo>
                    <a:pt x="1947341" y="266230"/>
                  </a:lnTo>
                  <a:lnTo>
                    <a:pt x="1948522" y="266611"/>
                  </a:lnTo>
                  <a:lnTo>
                    <a:pt x="1952028" y="323684"/>
                  </a:lnTo>
                  <a:lnTo>
                    <a:pt x="1951316" y="327545"/>
                  </a:lnTo>
                  <a:lnTo>
                    <a:pt x="1948510" y="331584"/>
                  </a:lnTo>
                  <a:lnTo>
                    <a:pt x="1945805" y="332587"/>
                  </a:lnTo>
                  <a:lnTo>
                    <a:pt x="1940064" y="332587"/>
                  </a:lnTo>
                  <a:lnTo>
                    <a:pt x="1940064" y="335762"/>
                  </a:lnTo>
                  <a:lnTo>
                    <a:pt x="1979104" y="335762"/>
                  </a:lnTo>
                  <a:lnTo>
                    <a:pt x="1979104" y="332587"/>
                  </a:lnTo>
                  <a:lnTo>
                    <a:pt x="1974799" y="332587"/>
                  </a:lnTo>
                  <a:lnTo>
                    <a:pt x="1971916" y="332193"/>
                  </a:lnTo>
                  <a:lnTo>
                    <a:pt x="1969122" y="330669"/>
                  </a:lnTo>
                  <a:lnTo>
                    <a:pt x="1968017" y="329463"/>
                  </a:lnTo>
                  <a:lnTo>
                    <a:pt x="1967217" y="327812"/>
                  </a:lnTo>
                  <a:lnTo>
                    <a:pt x="1966582" y="326555"/>
                  </a:lnTo>
                  <a:lnTo>
                    <a:pt x="1966302" y="323684"/>
                  </a:lnTo>
                  <a:lnTo>
                    <a:pt x="1966264" y="276275"/>
                  </a:lnTo>
                  <a:lnTo>
                    <a:pt x="1970836" y="271183"/>
                  </a:lnTo>
                  <a:lnTo>
                    <a:pt x="1972983" y="268795"/>
                  </a:lnTo>
                  <a:lnTo>
                    <a:pt x="1979726" y="265061"/>
                  </a:lnTo>
                  <a:lnTo>
                    <a:pt x="1990890" y="265061"/>
                  </a:lnTo>
                  <a:lnTo>
                    <a:pt x="1994001" y="266687"/>
                  </a:lnTo>
                  <a:lnTo>
                    <a:pt x="1997697" y="273189"/>
                  </a:lnTo>
                  <a:lnTo>
                    <a:pt x="1998421" y="277253"/>
                  </a:lnTo>
                  <a:lnTo>
                    <a:pt x="1998510" y="325170"/>
                  </a:lnTo>
                  <a:lnTo>
                    <a:pt x="1997710" y="328180"/>
                  </a:lnTo>
                  <a:lnTo>
                    <a:pt x="1996706" y="329819"/>
                  </a:lnTo>
                  <a:lnTo>
                    <a:pt x="1993798" y="332041"/>
                  </a:lnTo>
                  <a:lnTo>
                    <a:pt x="1991245" y="332587"/>
                  </a:lnTo>
                  <a:lnTo>
                    <a:pt x="1985962" y="332587"/>
                  </a:lnTo>
                  <a:lnTo>
                    <a:pt x="1985962" y="335762"/>
                  </a:lnTo>
                  <a:lnTo>
                    <a:pt x="2024837" y="335762"/>
                  </a:lnTo>
                  <a:lnTo>
                    <a:pt x="2024837" y="332587"/>
                  </a:lnTo>
                  <a:close/>
                </a:path>
                <a:path w="8169275" h="374014">
                  <a:moveTo>
                    <a:pt x="2078863" y="68224"/>
                  </a:moveTo>
                  <a:lnTo>
                    <a:pt x="2078774" y="63195"/>
                  </a:lnTo>
                  <a:lnTo>
                    <a:pt x="2076030" y="55664"/>
                  </a:lnTo>
                  <a:lnTo>
                    <a:pt x="2067890" y="47307"/>
                  </a:lnTo>
                  <a:lnTo>
                    <a:pt x="2064715" y="44043"/>
                  </a:lnTo>
                  <a:lnTo>
                    <a:pt x="2060930" y="42532"/>
                  </a:lnTo>
                  <a:lnTo>
                    <a:pt x="2060930" y="68224"/>
                  </a:lnTo>
                  <a:lnTo>
                    <a:pt x="2024519" y="68224"/>
                  </a:lnTo>
                  <a:lnTo>
                    <a:pt x="2025154" y="61645"/>
                  </a:lnTo>
                  <a:lnTo>
                    <a:pt x="2027339" y="56515"/>
                  </a:lnTo>
                  <a:lnTo>
                    <a:pt x="2034844" y="49149"/>
                  </a:lnTo>
                  <a:lnTo>
                    <a:pt x="2039086" y="47307"/>
                  </a:lnTo>
                  <a:lnTo>
                    <a:pt x="2046935" y="47307"/>
                  </a:lnTo>
                  <a:lnTo>
                    <a:pt x="2060930" y="68224"/>
                  </a:lnTo>
                  <a:lnTo>
                    <a:pt x="2060930" y="42532"/>
                  </a:lnTo>
                  <a:lnTo>
                    <a:pt x="2057476" y="41148"/>
                  </a:lnTo>
                  <a:lnTo>
                    <a:pt x="2048675" y="41148"/>
                  </a:lnTo>
                  <a:lnTo>
                    <a:pt x="2014969" y="65925"/>
                  </a:lnTo>
                  <a:lnTo>
                    <a:pt x="2012391" y="83858"/>
                  </a:lnTo>
                  <a:lnTo>
                    <a:pt x="2013013" y="92684"/>
                  </a:lnTo>
                  <a:lnTo>
                    <a:pt x="2039874" y="123812"/>
                  </a:lnTo>
                  <a:lnTo>
                    <a:pt x="2046693" y="124498"/>
                  </a:lnTo>
                  <a:lnTo>
                    <a:pt x="2055393" y="124498"/>
                  </a:lnTo>
                  <a:lnTo>
                    <a:pt x="2062619" y="121285"/>
                  </a:lnTo>
                  <a:lnTo>
                    <a:pt x="2072360" y="110439"/>
                  </a:lnTo>
                  <a:lnTo>
                    <a:pt x="2074176" y="108432"/>
                  </a:lnTo>
                  <a:lnTo>
                    <a:pt x="2077669" y="101257"/>
                  </a:lnTo>
                  <a:lnTo>
                    <a:pt x="2078863" y="93345"/>
                  </a:lnTo>
                  <a:lnTo>
                    <a:pt x="2076234" y="91617"/>
                  </a:lnTo>
                  <a:lnTo>
                    <a:pt x="2073656" y="98552"/>
                  </a:lnTo>
                  <a:lnTo>
                    <a:pt x="2070455" y="103416"/>
                  </a:lnTo>
                  <a:lnTo>
                    <a:pt x="2062848" y="109029"/>
                  </a:lnTo>
                  <a:lnTo>
                    <a:pt x="2058365" y="110439"/>
                  </a:lnTo>
                  <a:lnTo>
                    <a:pt x="2045474" y="110439"/>
                  </a:lnTo>
                  <a:lnTo>
                    <a:pt x="2024519" y="73152"/>
                  </a:lnTo>
                  <a:lnTo>
                    <a:pt x="2078863" y="73152"/>
                  </a:lnTo>
                  <a:lnTo>
                    <a:pt x="2078863" y="68224"/>
                  </a:lnTo>
                  <a:close/>
                </a:path>
                <a:path w="8169275" h="374014">
                  <a:moveTo>
                    <a:pt x="2114169" y="328371"/>
                  </a:moveTo>
                  <a:lnTo>
                    <a:pt x="2113661" y="326669"/>
                  </a:lnTo>
                  <a:lnTo>
                    <a:pt x="2113216" y="325208"/>
                  </a:lnTo>
                  <a:lnTo>
                    <a:pt x="2110638" y="326174"/>
                  </a:lnTo>
                  <a:lnTo>
                    <a:pt x="2108593" y="326669"/>
                  </a:lnTo>
                  <a:lnTo>
                    <a:pt x="2105710" y="326656"/>
                  </a:lnTo>
                  <a:lnTo>
                    <a:pt x="2100973" y="261340"/>
                  </a:lnTo>
                  <a:lnTo>
                    <a:pt x="2100973" y="224993"/>
                  </a:lnTo>
                  <a:lnTo>
                    <a:pt x="2100973" y="213537"/>
                  </a:lnTo>
                  <a:lnTo>
                    <a:pt x="2097100" y="213537"/>
                  </a:lnTo>
                  <a:lnTo>
                    <a:pt x="2073541" y="223202"/>
                  </a:lnTo>
                  <a:lnTo>
                    <a:pt x="2074659" y="226377"/>
                  </a:lnTo>
                  <a:lnTo>
                    <a:pt x="2077135" y="225450"/>
                  </a:lnTo>
                  <a:lnTo>
                    <a:pt x="2079117" y="224993"/>
                  </a:lnTo>
                  <a:lnTo>
                    <a:pt x="2081987" y="224993"/>
                  </a:lnTo>
                  <a:lnTo>
                    <a:pt x="2083142" y="225374"/>
                  </a:lnTo>
                  <a:lnTo>
                    <a:pt x="2084984" y="226860"/>
                  </a:lnTo>
                  <a:lnTo>
                    <a:pt x="2085657" y="228257"/>
                  </a:lnTo>
                  <a:lnTo>
                    <a:pt x="2086521" y="232346"/>
                  </a:lnTo>
                  <a:lnTo>
                    <a:pt x="2086737" y="237845"/>
                  </a:lnTo>
                  <a:lnTo>
                    <a:pt x="2086737" y="261340"/>
                  </a:lnTo>
                  <a:lnTo>
                    <a:pt x="2086737" y="280365"/>
                  </a:lnTo>
                  <a:lnTo>
                    <a:pt x="2086737" y="320662"/>
                  </a:lnTo>
                  <a:lnTo>
                    <a:pt x="2081860" y="325920"/>
                  </a:lnTo>
                  <a:lnTo>
                    <a:pt x="2076818" y="328549"/>
                  </a:lnTo>
                  <a:lnTo>
                    <a:pt x="2065401" y="328549"/>
                  </a:lnTo>
                  <a:lnTo>
                    <a:pt x="2047163" y="292798"/>
                  </a:lnTo>
                  <a:lnTo>
                    <a:pt x="2047659" y="284746"/>
                  </a:lnTo>
                  <a:lnTo>
                    <a:pt x="2063457" y="259969"/>
                  </a:lnTo>
                  <a:lnTo>
                    <a:pt x="2071192" y="259969"/>
                  </a:lnTo>
                  <a:lnTo>
                    <a:pt x="2086737" y="280365"/>
                  </a:lnTo>
                  <a:lnTo>
                    <a:pt x="2086737" y="261340"/>
                  </a:lnTo>
                  <a:lnTo>
                    <a:pt x="2085340" y="259969"/>
                  </a:lnTo>
                  <a:lnTo>
                    <a:pt x="2082215" y="256908"/>
                  </a:lnTo>
                  <a:lnTo>
                    <a:pt x="2076488" y="254685"/>
                  </a:lnTo>
                  <a:lnTo>
                    <a:pt x="2069553" y="254685"/>
                  </a:lnTo>
                  <a:lnTo>
                    <a:pt x="2037499" y="275907"/>
                  </a:lnTo>
                  <a:lnTo>
                    <a:pt x="2031517" y="299618"/>
                  </a:lnTo>
                  <a:lnTo>
                    <a:pt x="2032114" y="307695"/>
                  </a:lnTo>
                  <a:lnTo>
                    <a:pt x="2055050" y="338048"/>
                  </a:lnTo>
                  <a:lnTo>
                    <a:pt x="2067864" y="338048"/>
                  </a:lnTo>
                  <a:lnTo>
                    <a:pt x="2071814" y="337172"/>
                  </a:lnTo>
                  <a:lnTo>
                    <a:pt x="2079142" y="333667"/>
                  </a:lnTo>
                  <a:lnTo>
                    <a:pt x="2082901" y="330746"/>
                  </a:lnTo>
                  <a:lnTo>
                    <a:pt x="2084959" y="328549"/>
                  </a:lnTo>
                  <a:lnTo>
                    <a:pt x="2086737" y="326656"/>
                  </a:lnTo>
                  <a:lnTo>
                    <a:pt x="2086737" y="338048"/>
                  </a:lnTo>
                  <a:lnTo>
                    <a:pt x="2090699" y="338048"/>
                  </a:lnTo>
                  <a:lnTo>
                    <a:pt x="2114169" y="328371"/>
                  </a:lnTo>
                  <a:close/>
                </a:path>
                <a:path w="8169275" h="374014">
                  <a:moveTo>
                    <a:pt x="2161667" y="105867"/>
                  </a:moveTo>
                  <a:lnTo>
                    <a:pt x="2158225" y="109296"/>
                  </a:lnTo>
                  <a:lnTo>
                    <a:pt x="2155888" y="111379"/>
                  </a:lnTo>
                  <a:lnTo>
                    <a:pt x="2153996" y="112522"/>
                  </a:lnTo>
                  <a:lnTo>
                    <a:pt x="2153183" y="112725"/>
                  </a:lnTo>
                  <a:lnTo>
                    <a:pt x="2151405" y="112725"/>
                  </a:lnTo>
                  <a:lnTo>
                    <a:pt x="2148128" y="75260"/>
                  </a:lnTo>
                  <a:lnTo>
                    <a:pt x="2148128" y="60464"/>
                  </a:lnTo>
                  <a:lnTo>
                    <a:pt x="2147608" y="55435"/>
                  </a:lnTo>
                  <a:lnTo>
                    <a:pt x="2144979" y="49199"/>
                  </a:lnTo>
                  <a:lnTo>
                    <a:pt x="2142452" y="46418"/>
                  </a:lnTo>
                  <a:lnTo>
                    <a:pt x="2134628" y="42316"/>
                  </a:lnTo>
                  <a:lnTo>
                    <a:pt x="2128888" y="41148"/>
                  </a:lnTo>
                  <a:lnTo>
                    <a:pt x="2112784" y="41148"/>
                  </a:lnTo>
                  <a:lnTo>
                    <a:pt x="2105698" y="43205"/>
                  </a:lnTo>
                  <a:lnTo>
                    <a:pt x="2095601" y="51473"/>
                  </a:lnTo>
                  <a:lnTo>
                    <a:pt x="2093087" y="56007"/>
                  </a:lnTo>
                  <a:lnTo>
                    <a:pt x="2093125" y="63665"/>
                  </a:lnTo>
                  <a:lnTo>
                    <a:pt x="2093760" y="65557"/>
                  </a:lnTo>
                  <a:lnTo>
                    <a:pt x="2096465" y="68541"/>
                  </a:lnTo>
                  <a:lnTo>
                    <a:pt x="2098205" y="69278"/>
                  </a:lnTo>
                  <a:lnTo>
                    <a:pt x="2102523" y="69278"/>
                  </a:lnTo>
                  <a:lnTo>
                    <a:pt x="2104301" y="68567"/>
                  </a:lnTo>
                  <a:lnTo>
                    <a:pt x="2107006" y="65697"/>
                  </a:lnTo>
                  <a:lnTo>
                    <a:pt x="2107679" y="63665"/>
                  </a:lnTo>
                  <a:lnTo>
                    <a:pt x="2107514" y="53530"/>
                  </a:lnTo>
                  <a:lnTo>
                    <a:pt x="2108593" y="51295"/>
                  </a:lnTo>
                  <a:lnTo>
                    <a:pt x="2110765" y="49339"/>
                  </a:lnTo>
                  <a:lnTo>
                    <a:pt x="2112873" y="47396"/>
                  </a:lnTo>
                  <a:lnTo>
                    <a:pt x="2115731" y="46418"/>
                  </a:lnTo>
                  <a:lnTo>
                    <a:pt x="2124062" y="46418"/>
                  </a:lnTo>
                  <a:lnTo>
                    <a:pt x="2127669" y="47879"/>
                  </a:lnTo>
                  <a:lnTo>
                    <a:pt x="2132647" y="53708"/>
                  </a:lnTo>
                  <a:lnTo>
                    <a:pt x="2133879" y="59080"/>
                  </a:lnTo>
                  <a:lnTo>
                    <a:pt x="2133879" y="69989"/>
                  </a:lnTo>
                  <a:lnTo>
                    <a:pt x="2133879" y="75260"/>
                  </a:lnTo>
                  <a:lnTo>
                    <a:pt x="2133879" y="105206"/>
                  </a:lnTo>
                  <a:lnTo>
                    <a:pt x="2126742" y="110921"/>
                  </a:lnTo>
                  <a:lnTo>
                    <a:pt x="2120989" y="113779"/>
                  </a:lnTo>
                  <a:lnTo>
                    <a:pt x="2113381" y="113779"/>
                  </a:lnTo>
                  <a:lnTo>
                    <a:pt x="2110524" y="112420"/>
                  </a:lnTo>
                  <a:lnTo>
                    <a:pt x="2105571" y="106984"/>
                  </a:lnTo>
                  <a:lnTo>
                    <a:pt x="2104339" y="103568"/>
                  </a:lnTo>
                  <a:lnTo>
                    <a:pt x="2104339" y="96189"/>
                  </a:lnTo>
                  <a:lnTo>
                    <a:pt x="2105317" y="93192"/>
                  </a:lnTo>
                  <a:lnTo>
                    <a:pt x="2109228" y="87706"/>
                  </a:lnTo>
                  <a:lnTo>
                    <a:pt x="2112492" y="85064"/>
                  </a:lnTo>
                  <a:lnTo>
                    <a:pt x="2117052" y="82537"/>
                  </a:lnTo>
                  <a:lnTo>
                    <a:pt x="2119566" y="81127"/>
                  </a:lnTo>
                  <a:lnTo>
                    <a:pt x="2125192" y="78689"/>
                  </a:lnTo>
                  <a:lnTo>
                    <a:pt x="2133879" y="75260"/>
                  </a:lnTo>
                  <a:lnTo>
                    <a:pt x="2133879" y="69989"/>
                  </a:lnTo>
                  <a:lnTo>
                    <a:pt x="2099094" y="85979"/>
                  </a:lnTo>
                  <a:lnTo>
                    <a:pt x="2090089" y="99669"/>
                  </a:lnTo>
                  <a:lnTo>
                    <a:pt x="2090089" y="109588"/>
                  </a:lnTo>
                  <a:lnTo>
                    <a:pt x="2091855" y="114490"/>
                  </a:lnTo>
                  <a:lnTo>
                    <a:pt x="2098890" y="121932"/>
                  </a:lnTo>
                  <a:lnTo>
                    <a:pt x="2103374" y="123799"/>
                  </a:lnTo>
                  <a:lnTo>
                    <a:pt x="2112302" y="123799"/>
                  </a:lnTo>
                  <a:lnTo>
                    <a:pt x="2130018" y="113779"/>
                  </a:lnTo>
                  <a:lnTo>
                    <a:pt x="2133879" y="110782"/>
                  </a:lnTo>
                  <a:lnTo>
                    <a:pt x="2133943" y="115455"/>
                  </a:lnTo>
                  <a:lnTo>
                    <a:pt x="2134806" y="118770"/>
                  </a:lnTo>
                  <a:lnTo>
                    <a:pt x="2138146" y="122656"/>
                  </a:lnTo>
                  <a:lnTo>
                    <a:pt x="2140381" y="123621"/>
                  </a:lnTo>
                  <a:lnTo>
                    <a:pt x="2149068" y="123621"/>
                  </a:lnTo>
                  <a:lnTo>
                    <a:pt x="2155228" y="119303"/>
                  </a:lnTo>
                  <a:lnTo>
                    <a:pt x="2160130" y="112725"/>
                  </a:lnTo>
                  <a:lnTo>
                    <a:pt x="2161578" y="110782"/>
                  </a:lnTo>
                  <a:lnTo>
                    <a:pt x="2161667" y="105867"/>
                  </a:lnTo>
                  <a:close/>
                </a:path>
                <a:path w="8169275" h="374014">
                  <a:moveTo>
                    <a:pt x="2211235" y="106387"/>
                  </a:moveTo>
                  <a:lnTo>
                    <a:pt x="2207895" y="106387"/>
                  </a:lnTo>
                  <a:lnTo>
                    <a:pt x="2206917" y="108712"/>
                  </a:lnTo>
                  <a:lnTo>
                    <a:pt x="2205545" y="110451"/>
                  </a:lnTo>
                  <a:lnTo>
                    <a:pt x="2202002" y="112826"/>
                  </a:lnTo>
                  <a:lnTo>
                    <a:pt x="2200173" y="113423"/>
                  </a:lnTo>
                  <a:lnTo>
                    <a:pt x="2195995" y="113423"/>
                  </a:lnTo>
                  <a:lnTo>
                    <a:pt x="2194128" y="112534"/>
                  </a:lnTo>
                  <a:lnTo>
                    <a:pt x="2191207" y="108978"/>
                  </a:lnTo>
                  <a:lnTo>
                    <a:pt x="2190483" y="105549"/>
                  </a:lnTo>
                  <a:lnTo>
                    <a:pt x="2190483" y="49415"/>
                  </a:lnTo>
                  <a:lnTo>
                    <a:pt x="2208860" y="49237"/>
                  </a:lnTo>
                  <a:lnTo>
                    <a:pt x="2208860" y="43434"/>
                  </a:lnTo>
                  <a:lnTo>
                    <a:pt x="2190483" y="43434"/>
                  </a:lnTo>
                  <a:lnTo>
                    <a:pt x="2190483" y="17576"/>
                  </a:lnTo>
                  <a:lnTo>
                    <a:pt x="2187841" y="17576"/>
                  </a:lnTo>
                  <a:lnTo>
                    <a:pt x="2163749" y="46494"/>
                  </a:lnTo>
                  <a:lnTo>
                    <a:pt x="2163749" y="49237"/>
                  </a:lnTo>
                  <a:lnTo>
                    <a:pt x="2176234" y="49237"/>
                  </a:lnTo>
                  <a:lnTo>
                    <a:pt x="2176322" y="108712"/>
                  </a:lnTo>
                  <a:lnTo>
                    <a:pt x="2176843" y="112229"/>
                  </a:lnTo>
                  <a:lnTo>
                    <a:pt x="2179243" y="117690"/>
                  </a:lnTo>
                  <a:lnTo>
                    <a:pt x="2181110" y="119786"/>
                  </a:lnTo>
                  <a:lnTo>
                    <a:pt x="2186152" y="122720"/>
                  </a:lnTo>
                  <a:lnTo>
                    <a:pt x="2188730" y="123444"/>
                  </a:lnTo>
                  <a:lnTo>
                    <a:pt x="2195271" y="123444"/>
                  </a:lnTo>
                  <a:lnTo>
                    <a:pt x="2199055" y="122021"/>
                  </a:lnTo>
                  <a:lnTo>
                    <a:pt x="2206396" y="116306"/>
                  </a:lnTo>
                  <a:lnTo>
                    <a:pt x="2208314" y="113423"/>
                  </a:lnTo>
                  <a:lnTo>
                    <a:pt x="2209228" y="112052"/>
                  </a:lnTo>
                  <a:lnTo>
                    <a:pt x="2211235" y="106387"/>
                  </a:lnTo>
                  <a:close/>
                </a:path>
                <a:path w="8169275" h="374014">
                  <a:moveTo>
                    <a:pt x="2211946" y="219163"/>
                  </a:moveTo>
                  <a:lnTo>
                    <a:pt x="2161997" y="219163"/>
                  </a:lnTo>
                  <a:lnTo>
                    <a:pt x="2161997" y="222326"/>
                  </a:lnTo>
                  <a:lnTo>
                    <a:pt x="2168893" y="222326"/>
                  </a:lnTo>
                  <a:lnTo>
                    <a:pt x="2171535" y="223012"/>
                  </a:lnTo>
                  <a:lnTo>
                    <a:pt x="2178710" y="322160"/>
                  </a:lnTo>
                  <a:lnTo>
                    <a:pt x="2178024" y="326555"/>
                  </a:lnTo>
                  <a:lnTo>
                    <a:pt x="2176640" y="328396"/>
                  </a:lnTo>
                  <a:lnTo>
                    <a:pt x="2174456" y="331190"/>
                  </a:lnTo>
                  <a:lnTo>
                    <a:pt x="2170963" y="332587"/>
                  </a:lnTo>
                  <a:lnTo>
                    <a:pt x="2161997" y="332587"/>
                  </a:lnTo>
                  <a:lnTo>
                    <a:pt x="2161997" y="335762"/>
                  </a:lnTo>
                  <a:lnTo>
                    <a:pt x="2211946" y="335762"/>
                  </a:lnTo>
                  <a:lnTo>
                    <a:pt x="2211946" y="332587"/>
                  </a:lnTo>
                  <a:lnTo>
                    <a:pt x="2205012" y="332587"/>
                  </a:lnTo>
                  <a:lnTo>
                    <a:pt x="2202408" y="331901"/>
                  </a:lnTo>
                  <a:lnTo>
                    <a:pt x="2195245" y="232765"/>
                  </a:lnTo>
                  <a:lnTo>
                    <a:pt x="2195957" y="228358"/>
                  </a:lnTo>
                  <a:lnTo>
                    <a:pt x="2199551" y="223723"/>
                  </a:lnTo>
                  <a:lnTo>
                    <a:pt x="2203005" y="222326"/>
                  </a:lnTo>
                  <a:lnTo>
                    <a:pt x="2211946" y="222326"/>
                  </a:lnTo>
                  <a:lnTo>
                    <a:pt x="2211946" y="219163"/>
                  </a:lnTo>
                  <a:close/>
                </a:path>
                <a:path w="8169275" h="374014">
                  <a:moveTo>
                    <a:pt x="2275789" y="261721"/>
                  </a:moveTo>
                  <a:lnTo>
                    <a:pt x="2274760" y="259499"/>
                  </a:lnTo>
                  <a:lnTo>
                    <a:pt x="2270671" y="255651"/>
                  </a:lnTo>
                  <a:lnTo>
                    <a:pt x="2268080" y="254685"/>
                  </a:lnTo>
                  <a:lnTo>
                    <a:pt x="2264956" y="254685"/>
                  </a:lnTo>
                  <a:lnTo>
                    <a:pt x="2259825" y="255803"/>
                  </a:lnTo>
                  <a:lnTo>
                    <a:pt x="2254770" y="259130"/>
                  </a:lnTo>
                  <a:lnTo>
                    <a:pt x="2249767" y="264680"/>
                  </a:lnTo>
                  <a:lnTo>
                    <a:pt x="2244839" y="272440"/>
                  </a:lnTo>
                  <a:lnTo>
                    <a:pt x="2244839" y="266230"/>
                  </a:lnTo>
                  <a:lnTo>
                    <a:pt x="2244839" y="254685"/>
                  </a:lnTo>
                  <a:lnTo>
                    <a:pt x="2241219" y="254685"/>
                  </a:lnTo>
                  <a:lnTo>
                    <a:pt x="2217394" y="264363"/>
                  </a:lnTo>
                  <a:lnTo>
                    <a:pt x="2218258" y="267525"/>
                  </a:lnTo>
                  <a:lnTo>
                    <a:pt x="2220480" y="266661"/>
                  </a:lnTo>
                  <a:lnTo>
                    <a:pt x="2222487" y="266230"/>
                  </a:lnTo>
                  <a:lnTo>
                    <a:pt x="2225738" y="266230"/>
                  </a:lnTo>
                  <a:lnTo>
                    <a:pt x="2226983" y="266636"/>
                  </a:lnTo>
                  <a:lnTo>
                    <a:pt x="2228977" y="268236"/>
                  </a:lnTo>
                  <a:lnTo>
                    <a:pt x="2229662" y="269506"/>
                  </a:lnTo>
                  <a:lnTo>
                    <a:pt x="2230399" y="272986"/>
                  </a:lnTo>
                  <a:lnTo>
                    <a:pt x="2230475" y="324993"/>
                  </a:lnTo>
                  <a:lnTo>
                    <a:pt x="2230450" y="325348"/>
                  </a:lnTo>
                  <a:lnTo>
                    <a:pt x="2229586" y="328333"/>
                  </a:lnTo>
                  <a:lnTo>
                    <a:pt x="2228596" y="329793"/>
                  </a:lnTo>
                  <a:lnTo>
                    <a:pt x="2225230" y="331965"/>
                  </a:lnTo>
                  <a:lnTo>
                    <a:pt x="2222271" y="332587"/>
                  </a:lnTo>
                  <a:lnTo>
                    <a:pt x="2218283" y="332587"/>
                  </a:lnTo>
                  <a:lnTo>
                    <a:pt x="2218283" y="335762"/>
                  </a:lnTo>
                  <a:lnTo>
                    <a:pt x="2258555" y="335762"/>
                  </a:lnTo>
                  <a:lnTo>
                    <a:pt x="2258555" y="332587"/>
                  </a:lnTo>
                  <a:lnTo>
                    <a:pt x="2255012" y="332587"/>
                  </a:lnTo>
                  <a:lnTo>
                    <a:pt x="2252294" y="332092"/>
                  </a:lnTo>
                  <a:lnTo>
                    <a:pt x="2248522" y="330073"/>
                  </a:lnTo>
                  <a:lnTo>
                    <a:pt x="2247201" y="328803"/>
                  </a:lnTo>
                  <a:lnTo>
                    <a:pt x="2245372" y="324993"/>
                  </a:lnTo>
                  <a:lnTo>
                    <a:pt x="2244839" y="321678"/>
                  </a:lnTo>
                  <a:lnTo>
                    <a:pt x="2244839" y="279666"/>
                  </a:lnTo>
                  <a:lnTo>
                    <a:pt x="2247569" y="274256"/>
                  </a:lnTo>
                  <a:lnTo>
                    <a:pt x="2248801" y="272440"/>
                  </a:lnTo>
                  <a:lnTo>
                    <a:pt x="2250211" y="270370"/>
                  </a:lnTo>
                  <a:lnTo>
                    <a:pt x="2252776" y="268020"/>
                  </a:lnTo>
                  <a:lnTo>
                    <a:pt x="2253970" y="266865"/>
                  </a:lnTo>
                  <a:lnTo>
                    <a:pt x="2255088" y="266293"/>
                  </a:lnTo>
                  <a:lnTo>
                    <a:pt x="2257298" y="266293"/>
                  </a:lnTo>
                  <a:lnTo>
                    <a:pt x="2259139" y="267284"/>
                  </a:lnTo>
                  <a:lnTo>
                    <a:pt x="2264092" y="271272"/>
                  </a:lnTo>
                  <a:lnTo>
                    <a:pt x="2266327" y="272275"/>
                  </a:lnTo>
                  <a:lnTo>
                    <a:pt x="2270341" y="272275"/>
                  </a:lnTo>
                  <a:lnTo>
                    <a:pt x="2272106" y="271500"/>
                  </a:lnTo>
                  <a:lnTo>
                    <a:pt x="2275052" y="268389"/>
                  </a:lnTo>
                  <a:lnTo>
                    <a:pt x="2275738" y="266636"/>
                  </a:lnTo>
                  <a:lnTo>
                    <a:pt x="2275789" y="266293"/>
                  </a:lnTo>
                  <a:lnTo>
                    <a:pt x="2275789" y="261721"/>
                  </a:lnTo>
                  <a:close/>
                </a:path>
                <a:path w="8169275" h="374014">
                  <a:moveTo>
                    <a:pt x="2347709" y="281774"/>
                  </a:moveTo>
                  <a:lnTo>
                    <a:pt x="2329777" y="256082"/>
                  </a:lnTo>
                  <a:lnTo>
                    <a:pt x="2329777" y="281774"/>
                  </a:lnTo>
                  <a:lnTo>
                    <a:pt x="2293378" y="281774"/>
                  </a:lnTo>
                  <a:lnTo>
                    <a:pt x="2294001" y="275196"/>
                  </a:lnTo>
                  <a:lnTo>
                    <a:pt x="2296198" y="270065"/>
                  </a:lnTo>
                  <a:lnTo>
                    <a:pt x="2303691" y="262686"/>
                  </a:lnTo>
                  <a:lnTo>
                    <a:pt x="2307945" y="260845"/>
                  </a:lnTo>
                  <a:lnTo>
                    <a:pt x="2315781" y="260845"/>
                  </a:lnTo>
                  <a:lnTo>
                    <a:pt x="2329777" y="281774"/>
                  </a:lnTo>
                  <a:lnTo>
                    <a:pt x="2329777" y="256082"/>
                  </a:lnTo>
                  <a:lnTo>
                    <a:pt x="2326322" y="254685"/>
                  </a:lnTo>
                  <a:lnTo>
                    <a:pt x="2317521" y="254685"/>
                  </a:lnTo>
                  <a:lnTo>
                    <a:pt x="2283815" y="279463"/>
                  </a:lnTo>
                  <a:lnTo>
                    <a:pt x="2281237" y="297395"/>
                  </a:lnTo>
                  <a:lnTo>
                    <a:pt x="2281872" y="306235"/>
                  </a:lnTo>
                  <a:lnTo>
                    <a:pt x="2308733" y="337362"/>
                  </a:lnTo>
                  <a:lnTo>
                    <a:pt x="2315553" y="338048"/>
                  </a:lnTo>
                  <a:lnTo>
                    <a:pt x="2324239" y="338048"/>
                  </a:lnTo>
                  <a:lnTo>
                    <a:pt x="2331478" y="334835"/>
                  </a:lnTo>
                  <a:lnTo>
                    <a:pt x="2341219" y="323977"/>
                  </a:lnTo>
                  <a:lnTo>
                    <a:pt x="2343023" y="321970"/>
                  </a:lnTo>
                  <a:lnTo>
                    <a:pt x="2346515" y="314794"/>
                  </a:lnTo>
                  <a:lnTo>
                    <a:pt x="2347709" y="306882"/>
                  </a:lnTo>
                  <a:lnTo>
                    <a:pt x="2345080" y="305155"/>
                  </a:lnTo>
                  <a:lnTo>
                    <a:pt x="2342502" y="312089"/>
                  </a:lnTo>
                  <a:lnTo>
                    <a:pt x="2339302" y="316953"/>
                  </a:lnTo>
                  <a:lnTo>
                    <a:pt x="2331694" y="322567"/>
                  </a:lnTo>
                  <a:lnTo>
                    <a:pt x="2327211" y="323977"/>
                  </a:lnTo>
                  <a:lnTo>
                    <a:pt x="2314333" y="323977"/>
                  </a:lnTo>
                  <a:lnTo>
                    <a:pt x="2293378" y="286689"/>
                  </a:lnTo>
                  <a:lnTo>
                    <a:pt x="2347709" y="286689"/>
                  </a:lnTo>
                  <a:lnTo>
                    <a:pt x="2347709" y="281774"/>
                  </a:lnTo>
                  <a:close/>
                </a:path>
                <a:path w="8169275" h="374014">
                  <a:moveTo>
                    <a:pt x="2362441" y="82651"/>
                  </a:moveTo>
                  <a:lnTo>
                    <a:pt x="2359672" y="76200"/>
                  </a:lnTo>
                  <a:lnTo>
                    <a:pt x="2350109" y="67132"/>
                  </a:lnTo>
                  <a:lnTo>
                    <a:pt x="2345956" y="65239"/>
                  </a:lnTo>
                  <a:lnTo>
                    <a:pt x="2344077" y="64376"/>
                  </a:lnTo>
                  <a:lnTo>
                    <a:pt x="2342743" y="64096"/>
                  </a:lnTo>
                  <a:lnTo>
                    <a:pt x="2342743" y="87249"/>
                  </a:lnTo>
                  <a:lnTo>
                    <a:pt x="2342743" y="98628"/>
                  </a:lnTo>
                  <a:lnTo>
                    <a:pt x="2340025" y="104394"/>
                  </a:lnTo>
                  <a:lnTo>
                    <a:pt x="2329103" y="113728"/>
                  </a:lnTo>
                  <a:lnTo>
                    <a:pt x="2321179" y="116065"/>
                  </a:lnTo>
                  <a:lnTo>
                    <a:pt x="2304288" y="116065"/>
                  </a:lnTo>
                  <a:lnTo>
                    <a:pt x="2297709" y="115290"/>
                  </a:lnTo>
                  <a:lnTo>
                    <a:pt x="2291042" y="113741"/>
                  </a:lnTo>
                  <a:lnTo>
                    <a:pt x="2291042" y="66014"/>
                  </a:lnTo>
                  <a:lnTo>
                    <a:pt x="2292591" y="65722"/>
                  </a:lnTo>
                  <a:lnTo>
                    <a:pt x="2294623" y="65519"/>
                  </a:lnTo>
                  <a:lnTo>
                    <a:pt x="2299652" y="65290"/>
                  </a:lnTo>
                  <a:lnTo>
                    <a:pt x="2302687" y="65239"/>
                  </a:lnTo>
                  <a:lnTo>
                    <a:pt x="2314410" y="65239"/>
                  </a:lnTo>
                  <a:lnTo>
                    <a:pt x="2342743" y="87249"/>
                  </a:lnTo>
                  <a:lnTo>
                    <a:pt x="2342743" y="64096"/>
                  </a:lnTo>
                  <a:lnTo>
                    <a:pt x="2336012" y="62649"/>
                  </a:lnTo>
                  <a:lnTo>
                    <a:pt x="2342921" y="60426"/>
                  </a:lnTo>
                  <a:lnTo>
                    <a:pt x="2344966" y="59080"/>
                  </a:lnTo>
                  <a:lnTo>
                    <a:pt x="2348141" y="56997"/>
                  </a:lnTo>
                  <a:lnTo>
                    <a:pt x="2355227" y="47777"/>
                  </a:lnTo>
                  <a:lnTo>
                    <a:pt x="2356993" y="42557"/>
                  </a:lnTo>
                  <a:lnTo>
                    <a:pt x="2356993" y="29895"/>
                  </a:lnTo>
                  <a:lnTo>
                    <a:pt x="2354732" y="23876"/>
                  </a:lnTo>
                  <a:lnTo>
                    <a:pt x="2345702" y="13398"/>
                  </a:lnTo>
                  <a:lnTo>
                    <a:pt x="2342172" y="11430"/>
                  </a:lnTo>
                  <a:lnTo>
                    <a:pt x="2339162" y="9740"/>
                  </a:lnTo>
                  <a:lnTo>
                    <a:pt x="2339060" y="29197"/>
                  </a:lnTo>
                  <a:lnTo>
                    <a:pt x="2339060" y="40373"/>
                  </a:lnTo>
                  <a:lnTo>
                    <a:pt x="2315616" y="59080"/>
                  </a:lnTo>
                  <a:lnTo>
                    <a:pt x="2304008" y="59080"/>
                  </a:lnTo>
                  <a:lnTo>
                    <a:pt x="2301011" y="58978"/>
                  </a:lnTo>
                  <a:lnTo>
                    <a:pt x="2295575" y="58585"/>
                  </a:lnTo>
                  <a:lnTo>
                    <a:pt x="2293162" y="58280"/>
                  </a:lnTo>
                  <a:lnTo>
                    <a:pt x="2291042" y="57886"/>
                  </a:lnTo>
                  <a:lnTo>
                    <a:pt x="2291042" y="13309"/>
                  </a:lnTo>
                  <a:lnTo>
                    <a:pt x="2295614" y="12052"/>
                  </a:lnTo>
                  <a:lnTo>
                    <a:pt x="2300757" y="11430"/>
                  </a:lnTo>
                  <a:lnTo>
                    <a:pt x="2317102" y="11430"/>
                  </a:lnTo>
                  <a:lnTo>
                    <a:pt x="2325192" y="13817"/>
                  </a:lnTo>
                  <a:lnTo>
                    <a:pt x="2336279" y="23406"/>
                  </a:lnTo>
                  <a:lnTo>
                    <a:pt x="2339060" y="29197"/>
                  </a:lnTo>
                  <a:lnTo>
                    <a:pt x="2339060" y="9728"/>
                  </a:lnTo>
                  <a:lnTo>
                    <a:pt x="2324925" y="6311"/>
                  </a:lnTo>
                  <a:lnTo>
                    <a:pt x="2317419" y="5626"/>
                  </a:lnTo>
                  <a:lnTo>
                    <a:pt x="2257806" y="5626"/>
                  </a:lnTo>
                  <a:lnTo>
                    <a:pt x="2257806" y="8788"/>
                  </a:lnTo>
                  <a:lnTo>
                    <a:pt x="2266531" y="8788"/>
                  </a:lnTo>
                  <a:lnTo>
                    <a:pt x="2269833" y="10045"/>
                  </a:lnTo>
                  <a:lnTo>
                    <a:pt x="2273693" y="14452"/>
                  </a:lnTo>
                  <a:lnTo>
                    <a:pt x="2274519" y="18999"/>
                  </a:lnTo>
                  <a:lnTo>
                    <a:pt x="2274519" y="108165"/>
                  </a:lnTo>
                  <a:lnTo>
                    <a:pt x="2273858" y="112420"/>
                  </a:lnTo>
                  <a:lnTo>
                    <a:pt x="2272550" y="114427"/>
                  </a:lnTo>
                  <a:lnTo>
                    <a:pt x="2270455" y="117513"/>
                  </a:lnTo>
                  <a:lnTo>
                    <a:pt x="2266988" y="119049"/>
                  </a:lnTo>
                  <a:lnTo>
                    <a:pt x="2257806" y="119049"/>
                  </a:lnTo>
                  <a:lnTo>
                    <a:pt x="2257806" y="122212"/>
                  </a:lnTo>
                  <a:lnTo>
                    <a:pt x="2312695" y="122212"/>
                  </a:lnTo>
                  <a:lnTo>
                    <a:pt x="2321877" y="121983"/>
                  </a:lnTo>
                  <a:lnTo>
                    <a:pt x="2348344" y="116065"/>
                  </a:lnTo>
                  <a:lnTo>
                    <a:pt x="2353297" y="112242"/>
                  </a:lnTo>
                  <a:lnTo>
                    <a:pt x="2360612" y="101625"/>
                  </a:lnTo>
                  <a:lnTo>
                    <a:pt x="2362441" y="96075"/>
                  </a:lnTo>
                  <a:lnTo>
                    <a:pt x="2362441" y="82651"/>
                  </a:lnTo>
                  <a:close/>
                </a:path>
                <a:path w="8169275" h="374014">
                  <a:moveTo>
                    <a:pt x="2398153" y="332587"/>
                  </a:moveTo>
                  <a:lnTo>
                    <a:pt x="2394102" y="332587"/>
                  </a:lnTo>
                  <a:lnTo>
                    <a:pt x="2391346" y="332181"/>
                  </a:lnTo>
                  <a:lnTo>
                    <a:pt x="2388374" y="330530"/>
                  </a:lnTo>
                  <a:lnTo>
                    <a:pt x="2387282" y="329323"/>
                  </a:lnTo>
                  <a:lnTo>
                    <a:pt x="2385847" y="326097"/>
                  </a:lnTo>
                  <a:lnTo>
                    <a:pt x="2385491" y="322884"/>
                  </a:lnTo>
                  <a:lnTo>
                    <a:pt x="2385491" y="224993"/>
                  </a:lnTo>
                  <a:lnTo>
                    <a:pt x="2385491" y="213537"/>
                  </a:lnTo>
                  <a:lnTo>
                    <a:pt x="2381643" y="213537"/>
                  </a:lnTo>
                  <a:lnTo>
                    <a:pt x="2358237" y="223202"/>
                  </a:lnTo>
                  <a:lnTo>
                    <a:pt x="2359698" y="226377"/>
                  </a:lnTo>
                  <a:lnTo>
                    <a:pt x="2361971" y="225450"/>
                  </a:lnTo>
                  <a:lnTo>
                    <a:pt x="2363863" y="224993"/>
                  </a:lnTo>
                  <a:lnTo>
                    <a:pt x="2366721" y="224993"/>
                  </a:lnTo>
                  <a:lnTo>
                    <a:pt x="2367838" y="225374"/>
                  </a:lnTo>
                  <a:lnTo>
                    <a:pt x="2369616" y="226847"/>
                  </a:lnTo>
                  <a:lnTo>
                    <a:pt x="2370251" y="228231"/>
                  </a:lnTo>
                  <a:lnTo>
                    <a:pt x="2371052" y="232244"/>
                  </a:lnTo>
                  <a:lnTo>
                    <a:pt x="2371255" y="237642"/>
                  </a:lnTo>
                  <a:lnTo>
                    <a:pt x="2371255" y="322884"/>
                  </a:lnTo>
                  <a:lnTo>
                    <a:pt x="2363254" y="332587"/>
                  </a:lnTo>
                  <a:lnTo>
                    <a:pt x="2359647" y="332587"/>
                  </a:lnTo>
                  <a:lnTo>
                    <a:pt x="2359647" y="335762"/>
                  </a:lnTo>
                  <a:lnTo>
                    <a:pt x="2398153" y="335762"/>
                  </a:lnTo>
                  <a:lnTo>
                    <a:pt x="2398153" y="332587"/>
                  </a:lnTo>
                  <a:close/>
                </a:path>
                <a:path w="8169275" h="374014">
                  <a:moveTo>
                    <a:pt x="2431732" y="48183"/>
                  </a:moveTo>
                  <a:lnTo>
                    <a:pt x="2430703" y="45961"/>
                  </a:lnTo>
                  <a:lnTo>
                    <a:pt x="2426614" y="42113"/>
                  </a:lnTo>
                  <a:lnTo>
                    <a:pt x="2424036" y="41148"/>
                  </a:lnTo>
                  <a:lnTo>
                    <a:pt x="2420899" y="41148"/>
                  </a:lnTo>
                  <a:lnTo>
                    <a:pt x="2415768" y="42265"/>
                  </a:lnTo>
                  <a:lnTo>
                    <a:pt x="2410714" y="45593"/>
                  </a:lnTo>
                  <a:lnTo>
                    <a:pt x="2405710" y="51142"/>
                  </a:lnTo>
                  <a:lnTo>
                    <a:pt x="2400782" y="58902"/>
                  </a:lnTo>
                  <a:lnTo>
                    <a:pt x="2400782" y="52692"/>
                  </a:lnTo>
                  <a:lnTo>
                    <a:pt x="2400782" y="41148"/>
                  </a:lnTo>
                  <a:lnTo>
                    <a:pt x="2397163" y="41148"/>
                  </a:lnTo>
                  <a:lnTo>
                    <a:pt x="2373350" y="50812"/>
                  </a:lnTo>
                  <a:lnTo>
                    <a:pt x="2374201" y="53987"/>
                  </a:lnTo>
                  <a:lnTo>
                    <a:pt x="2376436" y="53124"/>
                  </a:lnTo>
                  <a:lnTo>
                    <a:pt x="2378430" y="52692"/>
                  </a:lnTo>
                  <a:lnTo>
                    <a:pt x="2381681" y="52692"/>
                  </a:lnTo>
                  <a:lnTo>
                    <a:pt x="2382926" y="53098"/>
                  </a:lnTo>
                  <a:lnTo>
                    <a:pt x="2384920" y="54698"/>
                  </a:lnTo>
                  <a:lnTo>
                    <a:pt x="2385606" y="55968"/>
                  </a:lnTo>
                  <a:lnTo>
                    <a:pt x="2386355" y="59448"/>
                  </a:lnTo>
                  <a:lnTo>
                    <a:pt x="2386406" y="111455"/>
                  </a:lnTo>
                  <a:lnTo>
                    <a:pt x="2386393" y="111810"/>
                  </a:lnTo>
                  <a:lnTo>
                    <a:pt x="2385542" y="114782"/>
                  </a:lnTo>
                  <a:lnTo>
                    <a:pt x="2384539" y="116243"/>
                  </a:lnTo>
                  <a:lnTo>
                    <a:pt x="2381173" y="118427"/>
                  </a:lnTo>
                  <a:lnTo>
                    <a:pt x="2378214" y="119049"/>
                  </a:lnTo>
                  <a:lnTo>
                    <a:pt x="2374227" y="119049"/>
                  </a:lnTo>
                  <a:lnTo>
                    <a:pt x="2374227" y="122212"/>
                  </a:lnTo>
                  <a:lnTo>
                    <a:pt x="2414498" y="122212"/>
                  </a:lnTo>
                  <a:lnTo>
                    <a:pt x="2414498" y="119049"/>
                  </a:lnTo>
                  <a:lnTo>
                    <a:pt x="2410955" y="119049"/>
                  </a:lnTo>
                  <a:lnTo>
                    <a:pt x="2408237" y="118554"/>
                  </a:lnTo>
                  <a:lnTo>
                    <a:pt x="2404465" y="116535"/>
                  </a:lnTo>
                  <a:lnTo>
                    <a:pt x="2403157" y="115252"/>
                  </a:lnTo>
                  <a:lnTo>
                    <a:pt x="2401328" y="111455"/>
                  </a:lnTo>
                  <a:lnTo>
                    <a:pt x="2400782" y="108140"/>
                  </a:lnTo>
                  <a:lnTo>
                    <a:pt x="2400782" y="66116"/>
                  </a:lnTo>
                  <a:lnTo>
                    <a:pt x="2403513" y="60718"/>
                  </a:lnTo>
                  <a:lnTo>
                    <a:pt x="2404745" y="58902"/>
                  </a:lnTo>
                  <a:lnTo>
                    <a:pt x="2406167" y="56832"/>
                  </a:lnTo>
                  <a:lnTo>
                    <a:pt x="2408720" y="54483"/>
                  </a:lnTo>
                  <a:lnTo>
                    <a:pt x="2409926" y="53327"/>
                  </a:lnTo>
                  <a:lnTo>
                    <a:pt x="2411031" y="52755"/>
                  </a:lnTo>
                  <a:lnTo>
                    <a:pt x="2413254" y="52755"/>
                  </a:lnTo>
                  <a:lnTo>
                    <a:pt x="2415082" y="53746"/>
                  </a:lnTo>
                  <a:lnTo>
                    <a:pt x="2420035" y="57734"/>
                  </a:lnTo>
                  <a:lnTo>
                    <a:pt x="2422271" y="58737"/>
                  </a:lnTo>
                  <a:lnTo>
                    <a:pt x="2426297" y="58737"/>
                  </a:lnTo>
                  <a:lnTo>
                    <a:pt x="2428049" y="57962"/>
                  </a:lnTo>
                  <a:lnTo>
                    <a:pt x="2430996" y="54851"/>
                  </a:lnTo>
                  <a:lnTo>
                    <a:pt x="2431669" y="53098"/>
                  </a:lnTo>
                  <a:lnTo>
                    <a:pt x="2431732" y="52755"/>
                  </a:lnTo>
                  <a:lnTo>
                    <a:pt x="2431732" y="48183"/>
                  </a:lnTo>
                  <a:close/>
                </a:path>
                <a:path w="8169275" h="374014">
                  <a:moveTo>
                    <a:pt x="2464968" y="6248"/>
                  </a:moveTo>
                  <a:lnTo>
                    <a:pt x="2464130" y="4216"/>
                  </a:lnTo>
                  <a:lnTo>
                    <a:pt x="2460752" y="838"/>
                  </a:lnTo>
                  <a:lnTo>
                    <a:pt x="2458707" y="0"/>
                  </a:lnTo>
                  <a:lnTo>
                    <a:pt x="2453856" y="0"/>
                  </a:lnTo>
                  <a:lnTo>
                    <a:pt x="2451773" y="838"/>
                  </a:lnTo>
                  <a:lnTo>
                    <a:pt x="2448407" y="4216"/>
                  </a:lnTo>
                  <a:lnTo>
                    <a:pt x="2447556" y="6248"/>
                  </a:lnTo>
                  <a:lnTo>
                    <a:pt x="2447556" y="11061"/>
                  </a:lnTo>
                  <a:lnTo>
                    <a:pt x="2448420" y="13119"/>
                  </a:lnTo>
                  <a:lnTo>
                    <a:pt x="2451849" y="16548"/>
                  </a:lnTo>
                  <a:lnTo>
                    <a:pt x="2453906" y="17399"/>
                  </a:lnTo>
                  <a:lnTo>
                    <a:pt x="2458707" y="17399"/>
                  </a:lnTo>
                  <a:lnTo>
                    <a:pt x="2460752" y="16548"/>
                  </a:lnTo>
                  <a:lnTo>
                    <a:pt x="2464130" y="13119"/>
                  </a:lnTo>
                  <a:lnTo>
                    <a:pt x="2464968" y="11061"/>
                  </a:lnTo>
                  <a:lnTo>
                    <a:pt x="2464968" y="6248"/>
                  </a:lnTo>
                  <a:close/>
                </a:path>
                <a:path w="8169275" h="374014">
                  <a:moveTo>
                    <a:pt x="2475344" y="119049"/>
                  </a:moveTo>
                  <a:lnTo>
                    <a:pt x="2471623" y="119049"/>
                  </a:lnTo>
                  <a:lnTo>
                    <a:pt x="2469057" y="118656"/>
                  </a:lnTo>
                  <a:lnTo>
                    <a:pt x="2466238" y="117055"/>
                  </a:lnTo>
                  <a:lnTo>
                    <a:pt x="2465184" y="115849"/>
                  </a:lnTo>
                  <a:lnTo>
                    <a:pt x="2463749" y="112610"/>
                  </a:lnTo>
                  <a:lnTo>
                    <a:pt x="2463393" y="109347"/>
                  </a:lnTo>
                  <a:lnTo>
                    <a:pt x="2463393" y="52692"/>
                  </a:lnTo>
                  <a:lnTo>
                    <a:pt x="2463393" y="41148"/>
                  </a:lnTo>
                  <a:lnTo>
                    <a:pt x="2459621" y="41148"/>
                  </a:lnTo>
                  <a:lnTo>
                    <a:pt x="2435949" y="50812"/>
                  </a:lnTo>
                  <a:lnTo>
                    <a:pt x="2437155" y="53987"/>
                  </a:lnTo>
                  <a:lnTo>
                    <a:pt x="2439441" y="53124"/>
                  </a:lnTo>
                  <a:lnTo>
                    <a:pt x="2441384" y="52692"/>
                  </a:lnTo>
                  <a:lnTo>
                    <a:pt x="2444458" y="52692"/>
                  </a:lnTo>
                  <a:lnTo>
                    <a:pt x="2445626" y="53047"/>
                  </a:lnTo>
                  <a:lnTo>
                    <a:pt x="2447340" y="54483"/>
                  </a:lnTo>
                  <a:lnTo>
                    <a:pt x="2447975" y="55740"/>
                  </a:lnTo>
                  <a:lnTo>
                    <a:pt x="2448890" y="60071"/>
                  </a:lnTo>
                  <a:lnTo>
                    <a:pt x="2449144" y="65557"/>
                  </a:lnTo>
                  <a:lnTo>
                    <a:pt x="2449131" y="109347"/>
                  </a:lnTo>
                  <a:lnTo>
                    <a:pt x="2441003" y="119049"/>
                  </a:lnTo>
                  <a:lnTo>
                    <a:pt x="2437180" y="119049"/>
                  </a:lnTo>
                  <a:lnTo>
                    <a:pt x="2437180" y="122212"/>
                  </a:lnTo>
                  <a:lnTo>
                    <a:pt x="2475344" y="122212"/>
                  </a:lnTo>
                  <a:lnTo>
                    <a:pt x="2475344" y="119049"/>
                  </a:lnTo>
                  <a:close/>
                </a:path>
                <a:path w="8169275" h="374014">
                  <a:moveTo>
                    <a:pt x="2479383" y="319405"/>
                  </a:moveTo>
                  <a:lnTo>
                    <a:pt x="2470899" y="326263"/>
                  </a:lnTo>
                  <a:lnTo>
                    <a:pt x="2469108" y="326263"/>
                  </a:lnTo>
                  <a:lnTo>
                    <a:pt x="2465832" y="288798"/>
                  </a:lnTo>
                  <a:lnTo>
                    <a:pt x="2465832" y="274002"/>
                  </a:lnTo>
                  <a:lnTo>
                    <a:pt x="2465324" y="268973"/>
                  </a:lnTo>
                  <a:lnTo>
                    <a:pt x="2462682" y="262750"/>
                  </a:lnTo>
                  <a:lnTo>
                    <a:pt x="2460193" y="259969"/>
                  </a:lnTo>
                  <a:lnTo>
                    <a:pt x="2452332" y="255854"/>
                  </a:lnTo>
                  <a:lnTo>
                    <a:pt x="2446604" y="254685"/>
                  </a:lnTo>
                  <a:lnTo>
                    <a:pt x="2430488" y="254685"/>
                  </a:lnTo>
                  <a:lnTo>
                    <a:pt x="2423401" y="256755"/>
                  </a:lnTo>
                  <a:lnTo>
                    <a:pt x="2413317" y="265010"/>
                  </a:lnTo>
                  <a:lnTo>
                    <a:pt x="2410790" y="269544"/>
                  </a:lnTo>
                  <a:lnTo>
                    <a:pt x="2410841" y="277202"/>
                  </a:lnTo>
                  <a:lnTo>
                    <a:pt x="2411463" y="279095"/>
                  </a:lnTo>
                  <a:lnTo>
                    <a:pt x="2414168" y="282079"/>
                  </a:lnTo>
                  <a:lnTo>
                    <a:pt x="2415921" y="282829"/>
                  </a:lnTo>
                  <a:lnTo>
                    <a:pt x="2420239" y="282829"/>
                  </a:lnTo>
                  <a:lnTo>
                    <a:pt x="2422004" y="282105"/>
                  </a:lnTo>
                  <a:lnTo>
                    <a:pt x="2424709" y="279247"/>
                  </a:lnTo>
                  <a:lnTo>
                    <a:pt x="2425382" y="277202"/>
                  </a:lnTo>
                  <a:lnTo>
                    <a:pt x="2425217" y="267068"/>
                  </a:lnTo>
                  <a:lnTo>
                    <a:pt x="2426297" y="264833"/>
                  </a:lnTo>
                  <a:lnTo>
                    <a:pt x="2428468" y="262877"/>
                  </a:lnTo>
                  <a:lnTo>
                    <a:pt x="2430576" y="260934"/>
                  </a:lnTo>
                  <a:lnTo>
                    <a:pt x="2433434" y="259969"/>
                  </a:lnTo>
                  <a:lnTo>
                    <a:pt x="2441778" y="259969"/>
                  </a:lnTo>
                  <a:lnTo>
                    <a:pt x="2445385" y="261416"/>
                  </a:lnTo>
                  <a:lnTo>
                    <a:pt x="2450350" y="267246"/>
                  </a:lnTo>
                  <a:lnTo>
                    <a:pt x="2451595" y="272618"/>
                  </a:lnTo>
                  <a:lnTo>
                    <a:pt x="2451595" y="283527"/>
                  </a:lnTo>
                  <a:lnTo>
                    <a:pt x="2451595" y="288798"/>
                  </a:lnTo>
                  <a:lnTo>
                    <a:pt x="2451595" y="318744"/>
                  </a:lnTo>
                  <a:lnTo>
                    <a:pt x="2444445" y="324459"/>
                  </a:lnTo>
                  <a:lnTo>
                    <a:pt x="2438692" y="327317"/>
                  </a:lnTo>
                  <a:lnTo>
                    <a:pt x="2431084" y="327317"/>
                  </a:lnTo>
                  <a:lnTo>
                    <a:pt x="2428240" y="325958"/>
                  </a:lnTo>
                  <a:lnTo>
                    <a:pt x="2423287" y="320522"/>
                  </a:lnTo>
                  <a:lnTo>
                    <a:pt x="2422042" y="317106"/>
                  </a:lnTo>
                  <a:lnTo>
                    <a:pt x="2422042" y="309727"/>
                  </a:lnTo>
                  <a:lnTo>
                    <a:pt x="2451595" y="288798"/>
                  </a:lnTo>
                  <a:lnTo>
                    <a:pt x="2451595" y="283527"/>
                  </a:lnTo>
                  <a:lnTo>
                    <a:pt x="2416810" y="299516"/>
                  </a:lnTo>
                  <a:lnTo>
                    <a:pt x="2407805" y="313220"/>
                  </a:lnTo>
                  <a:lnTo>
                    <a:pt x="2407805" y="323126"/>
                  </a:lnTo>
                  <a:lnTo>
                    <a:pt x="2409558" y="328028"/>
                  </a:lnTo>
                  <a:lnTo>
                    <a:pt x="2416606" y="335483"/>
                  </a:lnTo>
                  <a:lnTo>
                    <a:pt x="2421077" y="337337"/>
                  </a:lnTo>
                  <a:lnTo>
                    <a:pt x="2430005" y="337337"/>
                  </a:lnTo>
                  <a:lnTo>
                    <a:pt x="2451595" y="324319"/>
                  </a:lnTo>
                  <a:lnTo>
                    <a:pt x="2451646" y="328993"/>
                  </a:lnTo>
                  <a:lnTo>
                    <a:pt x="2452509" y="332308"/>
                  </a:lnTo>
                  <a:lnTo>
                    <a:pt x="2455849" y="336194"/>
                  </a:lnTo>
                  <a:lnTo>
                    <a:pt x="2458097" y="337159"/>
                  </a:lnTo>
                  <a:lnTo>
                    <a:pt x="2466784" y="337159"/>
                  </a:lnTo>
                  <a:lnTo>
                    <a:pt x="2472931" y="332841"/>
                  </a:lnTo>
                  <a:lnTo>
                    <a:pt x="2477846" y="326263"/>
                  </a:lnTo>
                  <a:lnTo>
                    <a:pt x="2479294" y="324319"/>
                  </a:lnTo>
                  <a:lnTo>
                    <a:pt x="2479383" y="319405"/>
                  </a:lnTo>
                  <a:close/>
                </a:path>
                <a:path w="8169275" h="374014">
                  <a:moveTo>
                    <a:pt x="2528786" y="106387"/>
                  </a:moveTo>
                  <a:lnTo>
                    <a:pt x="2525433" y="106387"/>
                  </a:lnTo>
                  <a:lnTo>
                    <a:pt x="2524468" y="108712"/>
                  </a:lnTo>
                  <a:lnTo>
                    <a:pt x="2523096" y="110451"/>
                  </a:lnTo>
                  <a:lnTo>
                    <a:pt x="2519553" y="112826"/>
                  </a:lnTo>
                  <a:lnTo>
                    <a:pt x="2517724" y="113423"/>
                  </a:lnTo>
                  <a:lnTo>
                    <a:pt x="2513546" y="113423"/>
                  </a:lnTo>
                  <a:lnTo>
                    <a:pt x="2511679" y="112534"/>
                  </a:lnTo>
                  <a:lnTo>
                    <a:pt x="2508758" y="108978"/>
                  </a:lnTo>
                  <a:lnTo>
                    <a:pt x="2508034" y="105549"/>
                  </a:lnTo>
                  <a:lnTo>
                    <a:pt x="2508034" y="49415"/>
                  </a:lnTo>
                  <a:lnTo>
                    <a:pt x="2526398" y="49237"/>
                  </a:lnTo>
                  <a:lnTo>
                    <a:pt x="2526398" y="43434"/>
                  </a:lnTo>
                  <a:lnTo>
                    <a:pt x="2508034" y="43434"/>
                  </a:lnTo>
                  <a:lnTo>
                    <a:pt x="2508034" y="17576"/>
                  </a:lnTo>
                  <a:lnTo>
                    <a:pt x="2505392" y="17576"/>
                  </a:lnTo>
                  <a:lnTo>
                    <a:pt x="2481300" y="46494"/>
                  </a:lnTo>
                  <a:lnTo>
                    <a:pt x="2481300" y="49237"/>
                  </a:lnTo>
                  <a:lnTo>
                    <a:pt x="2493784" y="49237"/>
                  </a:lnTo>
                  <a:lnTo>
                    <a:pt x="2493873" y="108712"/>
                  </a:lnTo>
                  <a:lnTo>
                    <a:pt x="2494381" y="112229"/>
                  </a:lnTo>
                  <a:lnTo>
                    <a:pt x="2496794" y="117690"/>
                  </a:lnTo>
                  <a:lnTo>
                    <a:pt x="2498648" y="119786"/>
                  </a:lnTo>
                  <a:lnTo>
                    <a:pt x="2503703" y="122720"/>
                  </a:lnTo>
                  <a:lnTo>
                    <a:pt x="2506281" y="123444"/>
                  </a:lnTo>
                  <a:lnTo>
                    <a:pt x="2512809" y="123444"/>
                  </a:lnTo>
                  <a:lnTo>
                    <a:pt x="2516594" y="122021"/>
                  </a:lnTo>
                  <a:lnTo>
                    <a:pt x="2523934" y="116306"/>
                  </a:lnTo>
                  <a:lnTo>
                    <a:pt x="2525852" y="113423"/>
                  </a:lnTo>
                  <a:lnTo>
                    <a:pt x="2526779" y="112052"/>
                  </a:lnTo>
                  <a:lnTo>
                    <a:pt x="2528786" y="106387"/>
                  </a:lnTo>
                  <a:close/>
                </a:path>
                <a:path w="8169275" h="374014">
                  <a:moveTo>
                    <a:pt x="2566746" y="332587"/>
                  </a:moveTo>
                  <a:lnTo>
                    <a:pt x="2562987" y="332587"/>
                  </a:lnTo>
                  <a:lnTo>
                    <a:pt x="2560421" y="332193"/>
                  </a:lnTo>
                  <a:lnTo>
                    <a:pt x="2554795" y="277253"/>
                  </a:lnTo>
                  <a:lnTo>
                    <a:pt x="2554160" y="271970"/>
                  </a:lnTo>
                  <a:lnTo>
                    <a:pt x="2551620" y="265061"/>
                  </a:lnTo>
                  <a:lnTo>
                    <a:pt x="2551087" y="263601"/>
                  </a:lnTo>
                  <a:lnTo>
                    <a:pt x="2548623" y="260057"/>
                  </a:lnTo>
                  <a:lnTo>
                    <a:pt x="2542451" y="255765"/>
                  </a:lnTo>
                  <a:lnTo>
                    <a:pt x="2538768" y="254685"/>
                  </a:lnTo>
                  <a:lnTo>
                    <a:pt x="2534488" y="254685"/>
                  </a:lnTo>
                  <a:lnTo>
                    <a:pt x="2528163" y="255727"/>
                  </a:lnTo>
                  <a:lnTo>
                    <a:pt x="2521661" y="258813"/>
                  </a:lnTo>
                  <a:lnTo>
                    <a:pt x="2515006" y="263969"/>
                  </a:lnTo>
                  <a:lnTo>
                    <a:pt x="2508186" y="271183"/>
                  </a:lnTo>
                  <a:lnTo>
                    <a:pt x="2508186" y="266230"/>
                  </a:lnTo>
                  <a:lnTo>
                    <a:pt x="2508186" y="254685"/>
                  </a:lnTo>
                  <a:lnTo>
                    <a:pt x="2504490" y="254685"/>
                  </a:lnTo>
                  <a:lnTo>
                    <a:pt x="2480754" y="264363"/>
                  </a:lnTo>
                  <a:lnTo>
                    <a:pt x="2482037" y="267525"/>
                  </a:lnTo>
                  <a:lnTo>
                    <a:pt x="2484272" y="266661"/>
                  </a:lnTo>
                  <a:lnTo>
                    <a:pt x="2486177" y="266230"/>
                  </a:lnTo>
                  <a:lnTo>
                    <a:pt x="2489263" y="266230"/>
                  </a:lnTo>
                  <a:lnTo>
                    <a:pt x="2490444" y="266611"/>
                  </a:lnTo>
                  <a:lnTo>
                    <a:pt x="2493949" y="323684"/>
                  </a:lnTo>
                  <a:lnTo>
                    <a:pt x="2493238" y="327545"/>
                  </a:lnTo>
                  <a:lnTo>
                    <a:pt x="2490432" y="331584"/>
                  </a:lnTo>
                  <a:lnTo>
                    <a:pt x="2487726" y="332587"/>
                  </a:lnTo>
                  <a:lnTo>
                    <a:pt x="2481986" y="332587"/>
                  </a:lnTo>
                  <a:lnTo>
                    <a:pt x="2481986" y="335762"/>
                  </a:lnTo>
                  <a:lnTo>
                    <a:pt x="2521026" y="335762"/>
                  </a:lnTo>
                  <a:lnTo>
                    <a:pt x="2521026" y="332587"/>
                  </a:lnTo>
                  <a:lnTo>
                    <a:pt x="2516721" y="332587"/>
                  </a:lnTo>
                  <a:lnTo>
                    <a:pt x="2513838" y="332193"/>
                  </a:lnTo>
                  <a:lnTo>
                    <a:pt x="2511044" y="330669"/>
                  </a:lnTo>
                  <a:lnTo>
                    <a:pt x="2509939" y="329463"/>
                  </a:lnTo>
                  <a:lnTo>
                    <a:pt x="2509139" y="327812"/>
                  </a:lnTo>
                  <a:lnTo>
                    <a:pt x="2508504" y="326555"/>
                  </a:lnTo>
                  <a:lnTo>
                    <a:pt x="2508224" y="323684"/>
                  </a:lnTo>
                  <a:lnTo>
                    <a:pt x="2508186" y="276275"/>
                  </a:lnTo>
                  <a:lnTo>
                    <a:pt x="2512758" y="271183"/>
                  </a:lnTo>
                  <a:lnTo>
                    <a:pt x="2514904" y="268795"/>
                  </a:lnTo>
                  <a:lnTo>
                    <a:pt x="2521648" y="265061"/>
                  </a:lnTo>
                  <a:lnTo>
                    <a:pt x="2532811" y="265061"/>
                  </a:lnTo>
                  <a:lnTo>
                    <a:pt x="2535923" y="266687"/>
                  </a:lnTo>
                  <a:lnTo>
                    <a:pt x="2539619" y="273189"/>
                  </a:lnTo>
                  <a:lnTo>
                    <a:pt x="2540343" y="277253"/>
                  </a:lnTo>
                  <a:lnTo>
                    <a:pt x="2540431" y="325170"/>
                  </a:lnTo>
                  <a:lnTo>
                    <a:pt x="2539631" y="328180"/>
                  </a:lnTo>
                  <a:lnTo>
                    <a:pt x="2538628" y="329819"/>
                  </a:lnTo>
                  <a:lnTo>
                    <a:pt x="2535720" y="332041"/>
                  </a:lnTo>
                  <a:lnTo>
                    <a:pt x="2533167" y="332587"/>
                  </a:lnTo>
                  <a:lnTo>
                    <a:pt x="2527884" y="332587"/>
                  </a:lnTo>
                  <a:lnTo>
                    <a:pt x="2527884" y="335762"/>
                  </a:lnTo>
                  <a:lnTo>
                    <a:pt x="2566746" y="335762"/>
                  </a:lnTo>
                  <a:lnTo>
                    <a:pt x="2566746" y="332587"/>
                  </a:lnTo>
                  <a:close/>
                </a:path>
                <a:path w="8169275" h="374014">
                  <a:moveTo>
                    <a:pt x="2606129" y="105867"/>
                  </a:moveTo>
                  <a:lnTo>
                    <a:pt x="2602674" y="109296"/>
                  </a:lnTo>
                  <a:lnTo>
                    <a:pt x="2600350" y="111379"/>
                  </a:lnTo>
                  <a:lnTo>
                    <a:pt x="2598458" y="112522"/>
                  </a:lnTo>
                  <a:lnTo>
                    <a:pt x="2597645" y="112725"/>
                  </a:lnTo>
                  <a:lnTo>
                    <a:pt x="2595867" y="112725"/>
                  </a:lnTo>
                  <a:lnTo>
                    <a:pt x="2592590" y="75260"/>
                  </a:lnTo>
                  <a:lnTo>
                    <a:pt x="2592590" y="60464"/>
                  </a:lnTo>
                  <a:lnTo>
                    <a:pt x="2592070" y="55435"/>
                  </a:lnTo>
                  <a:lnTo>
                    <a:pt x="2589428" y="49199"/>
                  </a:lnTo>
                  <a:lnTo>
                    <a:pt x="2586913" y="46418"/>
                  </a:lnTo>
                  <a:lnTo>
                    <a:pt x="2579090" y="42316"/>
                  </a:lnTo>
                  <a:lnTo>
                    <a:pt x="2573350" y="41148"/>
                  </a:lnTo>
                  <a:lnTo>
                    <a:pt x="2557234" y="41148"/>
                  </a:lnTo>
                  <a:lnTo>
                    <a:pt x="2550160" y="43205"/>
                  </a:lnTo>
                  <a:lnTo>
                    <a:pt x="2540063" y="51473"/>
                  </a:lnTo>
                  <a:lnTo>
                    <a:pt x="2537549" y="56007"/>
                  </a:lnTo>
                  <a:lnTo>
                    <a:pt x="2537587" y="63665"/>
                  </a:lnTo>
                  <a:lnTo>
                    <a:pt x="2538222" y="65557"/>
                  </a:lnTo>
                  <a:lnTo>
                    <a:pt x="2540927" y="68541"/>
                  </a:lnTo>
                  <a:lnTo>
                    <a:pt x="2542667" y="69278"/>
                  </a:lnTo>
                  <a:lnTo>
                    <a:pt x="2546985" y="69278"/>
                  </a:lnTo>
                  <a:lnTo>
                    <a:pt x="2548763" y="68567"/>
                  </a:lnTo>
                  <a:lnTo>
                    <a:pt x="2551468" y="65697"/>
                  </a:lnTo>
                  <a:lnTo>
                    <a:pt x="2552141" y="63665"/>
                  </a:lnTo>
                  <a:lnTo>
                    <a:pt x="2551963" y="53530"/>
                  </a:lnTo>
                  <a:lnTo>
                    <a:pt x="2553055" y="51295"/>
                  </a:lnTo>
                  <a:lnTo>
                    <a:pt x="2555227" y="49339"/>
                  </a:lnTo>
                  <a:lnTo>
                    <a:pt x="2557335" y="47396"/>
                  </a:lnTo>
                  <a:lnTo>
                    <a:pt x="2560193" y="46418"/>
                  </a:lnTo>
                  <a:lnTo>
                    <a:pt x="2568524" y="46418"/>
                  </a:lnTo>
                  <a:lnTo>
                    <a:pt x="2572131" y="47879"/>
                  </a:lnTo>
                  <a:lnTo>
                    <a:pt x="2577096" y="53708"/>
                  </a:lnTo>
                  <a:lnTo>
                    <a:pt x="2578341" y="59080"/>
                  </a:lnTo>
                  <a:lnTo>
                    <a:pt x="2578341" y="69989"/>
                  </a:lnTo>
                  <a:lnTo>
                    <a:pt x="2578341" y="75260"/>
                  </a:lnTo>
                  <a:lnTo>
                    <a:pt x="2578341" y="105206"/>
                  </a:lnTo>
                  <a:lnTo>
                    <a:pt x="2571204" y="110921"/>
                  </a:lnTo>
                  <a:lnTo>
                    <a:pt x="2565438" y="113779"/>
                  </a:lnTo>
                  <a:lnTo>
                    <a:pt x="2557843" y="113779"/>
                  </a:lnTo>
                  <a:lnTo>
                    <a:pt x="2554986" y="112420"/>
                  </a:lnTo>
                  <a:lnTo>
                    <a:pt x="2550033" y="106984"/>
                  </a:lnTo>
                  <a:lnTo>
                    <a:pt x="2548801" y="103568"/>
                  </a:lnTo>
                  <a:lnTo>
                    <a:pt x="2548801" y="96189"/>
                  </a:lnTo>
                  <a:lnTo>
                    <a:pt x="2549779" y="93192"/>
                  </a:lnTo>
                  <a:lnTo>
                    <a:pt x="2553690" y="87706"/>
                  </a:lnTo>
                  <a:lnTo>
                    <a:pt x="2556941" y="85064"/>
                  </a:lnTo>
                  <a:lnTo>
                    <a:pt x="2561513" y="82537"/>
                  </a:lnTo>
                  <a:lnTo>
                    <a:pt x="2564028" y="81127"/>
                  </a:lnTo>
                  <a:lnTo>
                    <a:pt x="2569641" y="78689"/>
                  </a:lnTo>
                  <a:lnTo>
                    <a:pt x="2578341" y="75260"/>
                  </a:lnTo>
                  <a:lnTo>
                    <a:pt x="2578341" y="69989"/>
                  </a:lnTo>
                  <a:lnTo>
                    <a:pt x="2543556" y="85979"/>
                  </a:lnTo>
                  <a:lnTo>
                    <a:pt x="2534551" y="99669"/>
                  </a:lnTo>
                  <a:lnTo>
                    <a:pt x="2534551" y="109588"/>
                  </a:lnTo>
                  <a:lnTo>
                    <a:pt x="2536317" y="114490"/>
                  </a:lnTo>
                  <a:lnTo>
                    <a:pt x="2543352" y="121932"/>
                  </a:lnTo>
                  <a:lnTo>
                    <a:pt x="2547836" y="123799"/>
                  </a:lnTo>
                  <a:lnTo>
                    <a:pt x="2556764" y="123799"/>
                  </a:lnTo>
                  <a:lnTo>
                    <a:pt x="2560053" y="123075"/>
                  </a:lnTo>
                  <a:lnTo>
                    <a:pt x="2565209" y="120662"/>
                  </a:lnTo>
                  <a:lnTo>
                    <a:pt x="2570276" y="117043"/>
                  </a:lnTo>
                  <a:lnTo>
                    <a:pt x="2574480" y="113779"/>
                  </a:lnTo>
                  <a:lnTo>
                    <a:pt x="2578341" y="110782"/>
                  </a:lnTo>
                  <a:lnTo>
                    <a:pt x="2578404" y="115455"/>
                  </a:lnTo>
                  <a:lnTo>
                    <a:pt x="2579268" y="118770"/>
                  </a:lnTo>
                  <a:lnTo>
                    <a:pt x="2582595" y="122656"/>
                  </a:lnTo>
                  <a:lnTo>
                    <a:pt x="2584843" y="123621"/>
                  </a:lnTo>
                  <a:lnTo>
                    <a:pt x="2593530" y="123621"/>
                  </a:lnTo>
                  <a:lnTo>
                    <a:pt x="2599690" y="119303"/>
                  </a:lnTo>
                  <a:lnTo>
                    <a:pt x="2604592" y="112725"/>
                  </a:lnTo>
                  <a:lnTo>
                    <a:pt x="2606040" y="110782"/>
                  </a:lnTo>
                  <a:lnTo>
                    <a:pt x="2606129" y="105867"/>
                  </a:lnTo>
                  <a:close/>
                </a:path>
                <a:path w="8169275" h="374014">
                  <a:moveTo>
                    <a:pt x="2640749" y="6248"/>
                  </a:moveTo>
                  <a:lnTo>
                    <a:pt x="2639898" y="4216"/>
                  </a:lnTo>
                  <a:lnTo>
                    <a:pt x="2636532" y="838"/>
                  </a:lnTo>
                  <a:lnTo>
                    <a:pt x="2634488" y="0"/>
                  </a:lnTo>
                  <a:lnTo>
                    <a:pt x="2629624" y="0"/>
                  </a:lnTo>
                  <a:lnTo>
                    <a:pt x="2627553" y="838"/>
                  </a:lnTo>
                  <a:lnTo>
                    <a:pt x="2624175" y="4216"/>
                  </a:lnTo>
                  <a:lnTo>
                    <a:pt x="2623337" y="6248"/>
                  </a:lnTo>
                  <a:lnTo>
                    <a:pt x="2623337" y="11061"/>
                  </a:lnTo>
                  <a:lnTo>
                    <a:pt x="2624188" y="13119"/>
                  </a:lnTo>
                  <a:lnTo>
                    <a:pt x="2627630" y="16548"/>
                  </a:lnTo>
                  <a:lnTo>
                    <a:pt x="2629687" y="17399"/>
                  </a:lnTo>
                  <a:lnTo>
                    <a:pt x="2634488" y="17399"/>
                  </a:lnTo>
                  <a:lnTo>
                    <a:pt x="2636532" y="16548"/>
                  </a:lnTo>
                  <a:lnTo>
                    <a:pt x="2639898" y="13119"/>
                  </a:lnTo>
                  <a:lnTo>
                    <a:pt x="2640749" y="11061"/>
                  </a:lnTo>
                  <a:lnTo>
                    <a:pt x="2640749" y="6248"/>
                  </a:lnTo>
                  <a:close/>
                </a:path>
                <a:path w="8169275" h="374014">
                  <a:moveTo>
                    <a:pt x="2651125" y="119049"/>
                  </a:moveTo>
                  <a:lnTo>
                    <a:pt x="2647391" y="119049"/>
                  </a:lnTo>
                  <a:lnTo>
                    <a:pt x="2644825" y="118656"/>
                  </a:lnTo>
                  <a:lnTo>
                    <a:pt x="2642019" y="117055"/>
                  </a:lnTo>
                  <a:lnTo>
                    <a:pt x="2640952" y="115849"/>
                  </a:lnTo>
                  <a:lnTo>
                    <a:pt x="2639517" y="112610"/>
                  </a:lnTo>
                  <a:lnTo>
                    <a:pt x="2639161" y="109347"/>
                  </a:lnTo>
                  <a:lnTo>
                    <a:pt x="2639161" y="52692"/>
                  </a:lnTo>
                  <a:lnTo>
                    <a:pt x="2639161" y="41148"/>
                  </a:lnTo>
                  <a:lnTo>
                    <a:pt x="2635389" y="41148"/>
                  </a:lnTo>
                  <a:lnTo>
                    <a:pt x="2611729" y="50812"/>
                  </a:lnTo>
                  <a:lnTo>
                    <a:pt x="2612923" y="53987"/>
                  </a:lnTo>
                  <a:lnTo>
                    <a:pt x="2615209" y="53124"/>
                  </a:lnTo>
                  <a:lnTo>
                    <a:pt x="2617152" y="52692"/>
                  </a:lnTo>
                  <a:lnTo>
                    <a:pt x="2620238" y="52692"/>
                  </a:lnTo>
                  <a:lnTo>
                    <a:pt x="2621407" y="53047"/>
                  </a:lnTo>
                  <a:lnTo>
                    <a:pt x="2624925" y="65557"/>
                  </a:lnTo>
                  <a:lnTo>
                    <a:pt x="2624912" y="109347"/>
                  </a:lnTo>
                  <a:lnTo>
                    <a:pt x="2616771" y="119049"/>
                  </a:lnTo>
                  <a:lnTo>
                    <a:pt x="2612961" y="119049"/>
                  </a:lnTo>
                  <a:lnTo>
                    <a:pt x="2612961" y="122212"/>
                  </a:lnTo>
                  <a:lnTo>
                    <a:pt x="2651125" y="122212"/>
                  </a:lnTo>
                  <a:lnTo>
                    <a:pt x="2651125" y="119049"/>
                  </a:lnTo>
                  <a:close/>
                </a:path>
                <a:path w="8169275" h="374014">
                  <a:moveTo>
                    <a:pt x="2656090" y="328371"/>
                  </a:moveTo>
                  <a:lnTo>
                    <a:pt x="2655582" y="326669"/>
                  </a:lnTo>
                  <a:lnTo>
                    <a:pt x="2655138" y="325208"/>
                  </a:lnTo>
                  <a:lnTo>
                    <a:pt x="2652560" y="326174"/>
                  </a:lnTo>
                  <a:lnTo>
                    <a:pt x="2650515" y="326669"/>
                  </a:lnTo>
                  <a:lnTo>
                    <a:pt x="2647632" y="326656"/>
                  </a:lnTo>
                  <a:lnTo>
                    <a:pt x="2642895" y="261340"/>
                  </a:lnTo>
                  <a:lnTo>
                    <a:pt x="2642895" y="224993"/>
                  </a:lnTo>
                  <a:lnTo>
                    <a:pt x="2642895" y="213537"/>
                  </a:lnTo>
                  <a:lnTo>
                    <a:pt x="2639022" y="213537"/>
                  </a:lnTo>
                  <a:lnTo>
                    <a:pt x="2615463" y="223202"/>
                  </a:lnTo>
                  <a:lnTo>
                    <a:pt x="2616581" y="226377"/>
                  </a:lnTo>
                  <a:lnTo>
                    <a:pt x="2619057" y="225450"/>
                  </a:lnTo>
                  <a:lnTo>
                    <a:pt x="2621038" y="224993"/>
                  </a:lnTo>
                  <a:lnTo>
                    <a:pt x="2623909" y="224993"/>
                  </a:lnTo>
                  <a:lnTo>
                    <a:pt x="2625064" y="225374"/>
                  </a:lnTo>
                  <a:lnTo>
                    <a:pt x="2626906" y="226860"/>
                  </a:lnTo>
                  <a:lnTo>
                    <a:pt x="2627579" y="228257"/>
                  </a:lnTo>
                  <a:lnTo>
                    <a:pt x="2628442" y="232346"/>
                  </a:lnTo>
                  <a:lnTo>
                    <a:pt x="2628658" y="237845"/>
                  </a:lnTo>
                  <a:lnTo>
                    <a:pt x="2628658" y="261340"/>
                  </a:lnTo>
                  <a:lnTo>
                    <a:pt x="2628658" y="280365"/>
                  </a:lnTo>
                  <a:lnTo>
                    <a:pt x="2628658" y="320662"/>
                  </a:lnTo>
                  <a:lnTo>
                    <a:pt x="2623782" y="325920"/>
                  </a:lnTo>
                  <a:lnTo>
                    <a:pt x="2618740" y="328549"/>
                  </a:lnTo>
                  <a:lnTo>
                    <a:pt x="2607322" y="328549"/>
                  </a:lnTo>
                  <a:lnTo>
                    <a:pt x="2589085" y="292798"/>
                  </a:lnTo>
                  <a:lnTo>
                    <a:pt x="2589580" y="284746"/>
                  </a:lnTo>
                  <a:lnTo>
                    <a:pt x="2605367" y="259969"/>
                  </a:lnTo>
                  <a:lnTo>
                    <a:pt x="2613114" y="259969"/>
                  </a:lnTo>
                  <a:lnTo>
                    <a:pt x="2628658" y="280365"/>
                  </a:lnTo>
                  <a:lnTo>
                    <a:pt x="2628658" y="261340"/>
                  </a:lnTo>
                  <a:lnTo>
                    <a:pt x="2627261" y="259969"/>
                  </a:lnTo>
                  <a:lnTo>
                    <a:pt x="2624137" y="256908"/>
                  </a:lnTo>
                  <a:lnTo>
                    <a:pt x="2618409" y="254685"/>
                  </a:lnTo>
                  <a:lnTo>
                    <a:pt x="2611475" y="254685"/>
                  </a:lnTo>
                  <a:lnTo>
                    <a:pt x="2579420" y="275907"/>
                  </a:lnTo>
                  <a:lnTo>
                    <a:pt x="2573439" y="299618"/>
                  </a:lnTo>
                  <a:lnTo>
                    <a:pt x="2574036" y="307695"/>
                  </a:lnTo>
                  <a:lnTo>
                    <a:pt x="2596972" y="338048"/>
                  </a:lnTo>
                  <a:lnTo>
                    <a:pt x="2609786" y="338048"/>
                  </a:lnTo>
                  <a:lnTo>
                    <a:pt x="2613736" y="337172"/>
                  </a:lnTo>
                  <a:lnTo>
                    <a:pt x="2621064" y="333667"/>
                  </a:lnTo>
                  <a:lnTo>
                    <a:pt x="2624823" y="330746"/>
                  </a:lnTo>
                  <a:lnTo>
                    <a:pt x="2626880" y="328549"/>
                  </a:lnTo>
                  <a:lnTo>
                    <a:pt x="2628658" y="326656"/>
                  </a:lnTo>
                  <a:lnTo>
                    <a:pt x="2628658" y="338048"/>
                  </a:lnTo>
                  <a:lnTo>
                    <a:pt x="2632621" y="338048"/>
                  </a:lnTo>
                  <a:lnTo>
                    <a:pt x="2656090" y="328371"/>
                  </a:lnTo>
                  <a:close/>
                </a:path>
                <a:path w="8169275" h="374014">
                  <a:moveTo>
                    <a:pt x="2742361" y="119049"/>
                  </a:moveTo>
                  <a:lnTo>
                    <a:pt x="2738602" y="119049"/>
                  </a:lnTo>
                  <a:lnTo>
                    <a:pt x="2736024" y="118656"/>
                  </a:lnTo>
                  <a:lnTo>
                    <a:pt x="2730411" y="63715"/>
                  </a:lnTo>
                  <a:lnTo>
                    <a:pt x="2729776" y="58432"/>
                  </a:lnTo>
                  <a:lnTo>
                    <a:pt x="2727223" y="51523"/>
                  </a:lnTo>
                  <a:lnTo>
                    <a:pt x="2726690" y="50063"/>
                  </a:lnTo>
                  <a:lnTo>
                    <a:pt x="2724239" y="46520"/>
                  </a:lnTo>
                  <a:lnTo>
                    <a:pt x="2718066" y="42214"/>
                  </a:lnTo>
                  <a:lnTo>
                    <a:pt x="2714383" y="41148"/>
                  </a:lnTo>
                  <a:lnTo>
                    <a:pt x="2710103" y="41148"/>
                  </a:lnTo>
                  <a:lnTo>
                    <a:pt x="2703766" y="42176"/>
                  </a:lnTo>
                  <a:lnTo>
                    <a:pt x="2697264" y="45275"/>
                  </a:lnTo>
                  <a:lnTo>
                    <a:pt x="2690609" y="50431"/>
                  </a:lnTo>
                  <a:lnTo>
                    <a:pt x="2683802" y="57645"/>
                  </a:lnTo>
                  <a:lnTo>
                    <a:pt x="2683802" y="52692"/>
                  </a:lnTo>
                  <a:lnTo>
                    <a:pt x="2683802" y="41148"/>
                  </a:lnTo>
                  <a:lnTo>
                    <a:pt x="2680106" y="41148"/>
                  </a:lnTo>
                  <a:lnTo>
                    <a:pt x="2656370" y="50812"/>
                  </a:lnTo>
                  <a:lnTo>
                    <a:pt x="2657652" y="53987"/>
                  </a:lnTo>
                  <a:lnTo>
                    <a:pt x="2659875" y="53124"/>
                  </a:lnTo>
                  <a:lnTo>
                    <a:pt x="2661793" y="52692"/>
                  </a:lnTo>
                  <a:lnTo>
                    <a:pt x="2664879" y="52692"/>
                  </a:lnTo>
                  <a:lnTo>
                    <a:pt x="2666060" y="53073"/>
                  </a:lnTo>
                  <a:lnTo>
                    <a:pt x="2669552" y="110147"/>
                  </a:lnTo>
                  <a:lnTo>
                    <a:pt x="2668854" y="113995"/>
                  </a:lnTo>
                  <a:lnTo>
                    <a:pt x="2666047" y="118046"/>
                  </a:lnTo>
                  <a:lnTo>
                    <a:pt x="2663329" y="119049"/>
                  </a:lnTo>
                  <a:lnTo>
                    <a:pt x="2657602" y="119049"/>
                  </a:lnTo>
                  <a:lnTo>
                    <a:pt x="2657602" y="122212"/>
                  </a:lnTo>
                  <a:lnTo>
                    <a:pt x="2696641" y="122212"/>
                  </a:lnTo>
                  <a:lnTo>
                    <a:pt x="2696641" y="119049"/>
                  </a:lnTo>
                  <a:lnTo>
                    <a:pt x="2692336" y="119049"/>
                  </a:lnTo>
                  <a:lnTo>
                    <a:pt x="2689453" y="118656"/>
                  </a:lnTo>
                  <a:lnTo>
                    <a:pt x="2686659" y="117132"/>
                  </a:lnTo>
                  <a:lnTo>
                    <a:pt x="2685554" y="115925"/>
                  </a:lnTo>
                  <a:lnTo>
                    <a:pt x="2684754" y="114274"/>
                  </a:lnTo>
                  <a:lnTo>
                    <a:pt x="2684119" y="113017"/>
                  </a:lnTo>
                  <a:lnTo>
                    <a:pt x="2683840" y="110147"/>
                  </a:lnTo>
                  <a:lnTo>
                    <a:pt x="2683802" y="62725"/>
                  </a:lnTo>
                  <a:lnTo>
                    <a:pt x="2688361" y="57645"/>
                  </a:lnTo>
                  <a:lnTo>
                    <a:pt x="2690520" y="55257"/>
                  </a:lnTo>
                  <a:lnTo>
                    <a:pt x="2697264" y="51523"/>
                  </a:lnTo>
                  <a:lnTo>
                    <a:pt x="2708414" y="51523"/>
                  </a:lnTo>
                  <a:lnTo>
                    <a:pt x="2711539" y="53149"/>
                  </a:lnTo>
                  <a:lnTo>
                    <a:pt x="2715234" y="59651"/>
                  </a:lnTo>
                  <a:lnTo>
                    <a:pt x="2715945" y="63715"/>
                  </a:lnTo>
                  <a:lnTo>
                    <a:pt x="2716047" y="111620"/>
                  </a:lnTo>
                  <a:lnTo>
                    <a:pt x="2715247" y="114642"/>
                  </a:lnTo>
                  <a:lnTo>
                    <a:pt x="2714231" y="116281"/>
                  </a:lnTo>
                  <a:lnTo>
                    <a:pt x="2711323" y="118503"/>
                  </a:lnTo>
                  <a:lnTo>
                    <a:pt x="2708770" y="119049"/>
                  </a:lnTo>
                  <a:lnTo>
                    <a:pt x="2703499" y="119049"/>
                  </a:lnTo>
                  <a:lnTo>
                    <a:pt x="2703499" y="122212"/>
                  </a:lnTo>
                  <a:lnTo>
                    <a:pt x="2742361" y="122212"/>
                  </a:lnTo>
                  <a:lnTo>
                    <a:pt x="2742361" y="119049"/>
                  </a:lnTo>
                  <a:close/>
                </a:path>
                <a:path w="8169275" h="374014">
                  <a:moveTo>
                    <a:pt x="3769918" y="93027"/>
                  </a:moveTo>
                  <a:lnTo>
                    <a:pt x="3766401" y="93027"/>
                  </a:lnTo>
                  <a:lnTo>
                    <a:pt x="3762679" y="100190"/>
                  </a:lnTo>
                  <a:lnTo>
                    <a:pt x="3759047" y="105549"/>
                  </a:lnTo>
                  <a:lnTo>
                    <a:pt x="3739172" y="115887"/>
                  </a:lnTo>
                  <a:lnTo>
                    <a:pt x="3709670" y="115887"/>
                  </a:lnTo>
                  <a:lnTo>
                    <a:pt x="3703269" y="64363"/>
                  </a:lnTo>
                  <a:lnTo>
                    <a:pt x="3733800" y="64363"/>
                  </a:lnTo>
                  <a:lnTo>
                    <a:pt x="3747224" y="81775"/>
                  </a:lnTo>
                  <a:lnTo>
                    <a:pt x="3750399" y="81775"/>
                  </a:lnTo>
                  <a:lnTo>
                    <a:pt x="3750399" y="64363"/>
                  </a:lnTo>
                  <a:lnTo>
                    <a:pt x="3750399" y="58026"/>
                  </a:lnTo>
                  <a:lnTo>
                    <a:pt x="3750399" y="41148"/>
                  </a:lnTo>
                  <a:lnTo>
                    <a:pt x="3747224" y="41148"/>
                  </a:lnTo>
                  <a:lnTo>
                    <a:pt x="3746893" y="47777"/>
                  </a:lnTo>
                  <a:lnTo>
                    <a:pt x="3745230" y="52400"/>
                  </a:lnTo>
                  <a:lnTo>
                    <a:pt x="3742245" y="55029"/>
                  </a:lnTo>
                  <a:lnTo>
                    <a:pt x="3740023" y="57023"/>
                  </a:lnTo>
                  <a:lnTo>
                    <a:pt x="3735578" y="58026"/>
                  </a:lnTo>
                  <a:lnTo>
                    <a:pt x="3703269" y="58026"/>
                  </a:lnTo>
                  <a:lnTo>
                    <a:pt x="3703269" y="11950"/>
                  </a:lnTo>
                  <a:lnTo>
                    <a:pt x="3740988" y="11950"/>
                  </a:lnTo>
                  <a:lnTo>
                    <a:pt x="3757777" y="31292"/>
                  </a:lnTo>
                  <a:lnTo>
                    <a:pt x="3761117" y="31292"/>
                  </a:lnTo>
                  <a:lnTo>
                    <a:pt x="3760178" y="11950"/>
                  </a:lnTo>
                  <a:lnTo>
                    <a:pt x="3759885" y="5626"/>
                  </a:lnTo>
                  <a:lnTo>
                    <a:pt x="3670033" y="5626"/>
                  </a:lnTo>
                  <a:lnTo>
                    <a:pt x="3670033" y="8788"/>
                  </a:lnTo>
                  <a:lnTo>
                    <a:pt x="3678986" y="8788"/>
                  </a:lnTo>
                  <a:lnTo>
                    <a:pt x="3682428" y="9931"/>
                  </a:lnTo>
                  <a:lnTo>
                    <a:pt x="3684498" y="12217"/>
                  </a:lnTo>
                  <a:lnTo>
                    <a:pt x="3685984" y="13931"/>
                  </a:lnTo>
                  <a:lnTo>
                    <a:pt x="3686733" y="18478"/>
                  </a:lnTo>
                  <a:lnTo>
                    <a:pt x="3686670" y="107975"/>
                  </a:lnTo>
                  <a:lnTo>
                    <a:pt x="3686391" y="111112"/>
                  </a:lnTo>
                  <a:lnTo>
                    <a:pt x="3685082" y="114769"/>
                  </a:lnTo>
                  <a:lnTo>
                    <a:pt x="3683838" y="116154"/>
                  </a:lnTo>
                  <a:lnTo>
                    <a:pt x="3681996" y="117068"/>
                  </a:lnTo>
                  <a:lnTo>
                    <a:pt x="3679533" y="118389"/>
                  </a:lnTo>
                  <a:lnTo>
                    <a:pt x="3676916" y="119049"/>
                  </a:lnTo>
                  <a:lnTo>
                    <a:pt x="3670033" y="119049"/>
                  </a:lnTo>
                  <a:lnTo>
                    <a:pt x="3670033" y="122212"/>
                  </a:lnTo>
                  <a:lnTo>
                    <a:pt x="3759873" y="122212"/>
                  </a:lnTo>
                  <a:lnTo>
                    <a:pt x="3762044" y="115887"/>
                  </a:lnTo>
                  <a:lnTo>
                    <a:pt x="3769918" y="93027"/>
                  </a:lnTo>
                  <a:close/>
                </a:path>
                <a:path w="8169275" h="374014">
                  <a:moveTo>
                    <a:pt x="3861689" y="114833"/>
                  </a:moveTo>
                  <a:lnTo>
                    <a:pt x="3861041" y="113131"/>
                  </a:lnTo>
                  <a:lnTo>
                    <a:pt x="3860495" y="111671"/>
                  </a:lnTo>
                  <a:lnTo>
                    <a:pt x="3858260" y="112636"/>
                  </a:lnTo>
                  <a:lnTo>
                    <a:pt x="3856266" y="113131"/>
                  </a:lnTo>
                  <a:lnTo>
                    <a:pt x="3853230" y="113131"/>
                  </a:lnTo>
                  <a:lnTo>
                    <a:pt x="3848493" y="43434"/>
                  </a:lnTo>
                  <a:lnTo>
                    <a:pt x="3821595" y="43434"/>
                  </a:lnTo>
                  <a:lnTo>
                    <a:pt x="3821595" y="46596"/>
                  </a:lnTo>
                  <a:lnTo>
                    <a:pt x="3826764" y="46710"/>
                  </a:lnTo>
                  <a:lnTo>
                    <a:pt x="3830155" y="47574"/>
                  </a:lnTo>
                  <a:lnTo>
                    <a:pt x="3833431" y="50774"/>
                  </a:lnTo>
                  <a:lnTo>
                    <a:pt x="3834257" y="53848"/>
                  </a:lnTo>
                  <a:lnTo>
                    <a:pt x="3834257" y="102933"/>
                  </a:lnTo>
                  <a:lnTo>
                    <a:pt x="3829964" y="107302"/>
                  </a:lnTo>
                  <a:lnTo>
                    <a:pt x="3826256" y="110248"/>
                  </a:lnTo>
                  <a:lnTo>
                    <a:pt x="3820020" y="113347"/>
                  </a:lnTo>
                  <a:lnTo>
                    <a:pt x="3817226" y="114122"/>
                  </a:lnTo>
                  <a:lnTo>
                    <a:pt x="3811155" y="114122"/>
                  </a:lnTo>
                  <a:lnTo>
                    <a:pt x="3808082" y="112979"/>
                  </a:lnTo>
                  <a:lnTo>
                    <a:pt x="3802989" y="108381"/>
                  </a:lnTo>
                  <a:lnTo>
                    <a:pt x="3801719" y="103568"/>
                  </a:lnTo>
                  <a:lnTo>
                    <a:pt x="3801719" y="46545"/>
                  </a:lnTo>
                  <a:lnTo>
                    <a:pt x="3801719" y="43434"/>
                  </a:lnTo>
                  <a:lnTo>
                    <a:pt x="3774109" y="43434"/>
                  </a:lnTo>
                  <a:lnTo>
                    <a:pt x="3774109" y="46596"/>
                  </a:lnTo>
                  <a:lnTo>
                    <a:pt x="3778250" y="46545"/>
                  </a:lnTo>
                  <a:lnTo>
                    <a:pt x="3781107" y="46901"/>
                  </a:lnTo>
                  <a:lnTo>
                    <a:pt x="3784269" y="48450"/>
                  </a:lnTo>
                  <a:lnTo>
                    <a:pt x="3785463" y="49555"/>
                  </a:lnTo>
                  <a:lnTo>
                    <a:pt x="3787076" y="52425"/>
                  </a:lnTo>
                  <a:lnTo>
                    <a:pt x="3787470" y="55003"/>
                  </a:lnTo>
                  <a:lnTo>
                    <a:pt x="3787470" y="101180"/>
                  </a:lnTo>
                  <a:lnTo>
                    <a:pt x="3788105" y="106845"/>
                  </a:lnTo>
                  <a:lnTo>
                    <a:pt x="3790619" y="114858"/>
                  </a:lnTo>
                  <a:lnTo>
                    <a:pt x="3792867" y="118135"/>
                  </a:lnTo>
                  <a:lnTo>
                    <a:pt x="3799332" y="123228"/>
                  </a:lnTo>
                  <a:lnTo>
                    <a:pt x="3803154" y="124498"/>
                  </a:lnTo>
                  <a:lnTo>
                    <a:pt x="3811511" y="124498"/>
                  </a:lnTo>
                  <a:lnTo>
                    <a:pt x="3815257" y="123571"/>
                  </a:lnTo>
                  <a:lnTo>
                    <a:pt x="3822357" y="119824"/>
                  </a:lnTo>
                  <a:lnTo>
                    <a:pt x="3827500" y="115265"/>
                  </a:lnTo>
                  <a:lnTo>
                    <a:pt x="3828554" y="114122"/>
                  </a:lnTo>
                  <a:lnTo>
                    <a:pt x="3834257" y="108013"/>
                  </a:lnTo>
                  <a:lnTo>
                    <a:pt x="3834257" y="124498"/>
                  </a:lnTo>
                  <a:lnTo>
                    <a:pt x="3838117" y="124498"/>
                  </a:lnTo>
                  <a:lnTo>
                    <a:pt x="3861689" y="114833"/>
                  </a:lnTo>
                  <a:close/>
                </a:path>
                <a:path w="8169275" h="374014">
                  <a:moveTo>
                    <a:pt x="3921480" y="48183"/>
                  </a:moveTo>
                  <a:lnTo>
                    <a:pt x="3920452" y="45961"/>
                  </a:lnTo>
                  <a:lnTo>
                    <a:pt x="3916362" y="42113"/>
                  </a:lnTo>
                  <a:lnTo>
                    <a:pt x="3913771" y="41148"/>
                  </a:lnTo>
                  <a:lnTo>
                    <a:pt x="3910647" y="41148"/>
                  </a:lnTo>
                  <a:lnTo>
                    <a:pt x="3905516" y="42265"/>
                  </a:lnTo>
                  <a:lnTo>
                    <a:pt x="3900449" y="45593"/>
                  </a:lnTo>
                  <a:lnTo>
                    <a:pt x="3895458" y="51142"/>
                  </a:lnTo>
                  <a:lnTo>
                    <a:pt x="3890530" y="58902"/>
                  </a:lnTo>
                  <a:lnTo>
                    <a:pt x="3890530" y="52692"/>
                  </a:lnTo>
                  <a:lnTo>
                    <a:pt x="3890530" y="41148"/>
                  </a:lnTo>
                  <a:lnTo>
                    <a:pt x="3886911" y="41148"/>
                  </a:lnTo>
                  <a:lnTo>
                    <a:pt x="3863098" y="50812"/>
                  </a:lnTo>
                  <a:lnTo>
                    <a:pt x="3863949" y="53987"/>
                  </a:lnTo>
                  <a:lnTo>
                    <a:pt x="3866172" y="53124"/>
                  </a:lnTo>
                  <a:lnTo>
                    <a:pt x="3868178" y="52692"/>
                  </a:lnTo>
                  <a:lnTo>
                    <a:pt x="3871430" y="52692"/>
                  </a:lnTo>
                  <a:lnTo>
                    <a:pt x="3872674" y="53098"/>
                  </a:lnTo>
                  <a:lnTo>
                    <a:pt x="3874668" y="54698"/>
                  </a:lnTo>
                  <a:lnTo>
                    <a:pt x="3875354" y="55968"/>
                  </a:lnTo>
                  <a:lnTo>
                    <a:pt x="3876103" y="59448"/>
                  </a:lnTo>
                  <a:lnTo>
                    <a:pt x="3876154" y="111455"/>
                  </a:lnTo>
                  <a:lnTo>
                    <a:pt x="3876141" y="111810"/>
                  </a:lnTo>
                  <a:lnTo>
                    <a:pt x="3875290" y="114782"/>
                  </a:lnTo>
                  <a:lnTo>
                    <a:pt x="3874287" y="116243"/>
                  </a:lnTo>
                  <a:lnTo>
                    <a:pt x="3870922" y="118427"/>
                  </a:lnTo>
                  <a:lnTo>
                    <a:pt x="3867962" y="119049"/>
                  </a:lnTo>
                  <a:lnTo>
                    <a:pt x="3863975" y="119049"/>
                  </a:lnTo>
                  <a:lnTo>
                    <a:pt x="3863975" y="122212"/>
                  </a:lnTo>
                  <a:lnTo>
                    <a:pt x="3904246" y="122212"/>
                  </a:lnTo>
                  <a:lnTo>
                    <a:pt x="3904246" y="119049"/>
                  </a:lnTo>
                  <a:lnTo>
                    <a:pt x="3900703" y="119049"/>
                  </a:lnTo>
                  <a:lnTo>
                    <a:pt x="3897985" y="118554"/>
                  </a:lnTo>
                  <a:lnTo>
                    <a:pt x="3894213" y="116535"/>
                  </a:lnTo>
                  <a:lnTo>
                    <a:pt x="3892905" y="115252"/>
                  </a:lnTo>
                  <a:lnTo>
                    <a:pt x="3891076" y="111455"/>
                  </a:lnTo>
                  <a:lnTo>
                    <a:pt x="3890530" y="108140"/>
                  </a:lnTo>
                  <a:lnTo>
                    <a:pt x="3890530" y="66116"/>
                  </a:lnTo>
                  <a:lnTo>
                    <a:pt x="3893261" y="60718"/>
                  </a:lnTo>
                  <a:lnTo>
                    <a:pt x="3894493" y="58902"/>
                  </a:lnTo>
                  <a:lnTo>
                    <a:pt x="3895915" y="56832"/>
                  </a:lnTo>
                  <a:lnTo>
                    <a:pt x="3898468" y="54483"/>
                  </a:lnTo>
                  <a:lnTo>
                    <a:pt x="3899662" y="53327"/>
                  </a:lnTo>
                  <a:lnTo>
                    <a:pt x="3900779" y="52755"/>
                  </a:lnTo>
                  <a:lnTo>
                    <a:pt x="3903002" y="52755"/>
                  </a:lnTo>
                  <a:lnTo>
                    <a:pt x="3904831" y="53746"/>
                  </a:lnTo>
                  <a:lnTo>
                    <a:pt x="3909784" y="57734"/>
                  </a:lnTo>
                  <a:lnTo>
                    <a:pt x="3912019" y="58737"/>
                  </a:lnTo>
                  <a:lnTo>
                    <a:pt x="3916045" y="58737"/>
                  </a:lnTo>
                  <a:lnTo>
                    <a:pt x="3917797" y="57962"/>
                  </a:lnTo>
                  <a:lnTo>
                    <a:pt x="3920744" y="54851"/>
                  </a:lnTo>
                  <a:lnTo>
                    <a:pt x="3921417" y="53098"/>
                  </a:lnTo>
                  <a:lnTo>
                    <a:pt x="3921480" y="52755"/>
                  </a:lnTo>
                  <a:lnTo>
                    <a:pt x="3921480" y="48183"/>
                  </a:lnTo>
                  <a:close/>
                </a:path>
                <a:path w="8169275" h="374014">
                  <a:moveTo>
                    <a:pt x="4002557" y="81318"/>
                  </a:moveTo>
                  <a:lnTo>
                    <a:pt x="3986466" y="48145"/>
                  </a:lnTo>
                  <a:lnTo>
                    <a:pt x="3986466" y="99415"/>
                  </a:lnTo>
                  <a:lnTo>
                    <a:pt x="3984752" y="106921"/>
                  </a:lnTo>
                  <a:lnTo>
                    <a:pt x="3977538" y="116065"/>
                  </a:lnTo>
                  <a:lnTo>
                    <a:pt x="3972953" y="118351"/>
                  </a:lnTo>
                  <a:lnTo>
                    <a:pt x="3959961" y="118351"/>
                  </a:lnTo>
                  <a:lnTo>
                    <a:pt x="3942664" y="78028"/>
                  </a:lnTo>
                  <a:lnTo>
                    <a:pt x="3942588" y="69176"/>
                  </a:lnTo>
                  <a:lnTo>
                    <a:pt x="3943527" y="63461"/>
                  </a:lnTo>
                  <a:lnTo>
                    <a:pt x="3947312" y="54432"/>
                  </a:lnTo>
                  <a:lnTo>
                    <a:pt x="3949789" y="51269"/>
                  </a:lnTo>
                  <a:lnTo>
                    <a:pt x="3955910" y="47675"/>
                  </a:lnTo>
                  <a:lnTo>
                    <a:pt x="3958958" y="46774"/>
                  </a:lnTo>
                  <a:lnTo>
                    <a:pt x="3968292" y="46774"/>
                  </a:lnTo>
                  <a:lnTo>
                    <a:pt x="3986365" y="84620"/>
                  </a:lnTo>
                  <a:lnTo>
                    <a:pt x="3986466" y="99415"/>
                  </a:lnTo>
                  <a:lnTo>
                    <a:pt x="3986466" y="48145"/>
                  </a:lnTo>
                  <a:lnTo>
                    <a:pt x="3984307" y="46774"/>
                  </a:lnTo>
                  <a:lnTo>
                    <a:pt x="3980764" y="44538"/>
                  </a:lnTo>
                  <a:lnTo>
                    <a:pt x="3973144" y="41998"/>
                  </a:lnTo>
                  <a:lnTo>
                    <a:pt x="3964648" y="41148"/>
                  </a:lnTo>
                  <a:lnTo>
                    <a:pt x="3958120" y="41148"/>
                  </a:lnTo>
                  <a:lnTo>
                    <a:pt x="3928376" y="69176"/>
                  </a:lnTo>
                  <a:lnTo>
                    <a:pt x="3926586" y="76339"/>
                  </a:lnTo>
                  <a:lnTo>
                    <a:pt x="3926662" y="84620"/>
                  </a:lnTo>
                  <a:lnTo>
                    <a:pt x="3947731" y="120967"/>
                  </a:lnTo>
                  <a:lnTo>
                    <a:pt x="3963708" y="124498"/>
                  </a:lnTo>
                  <a:lnTo>
                    <a:pt x="3970985" y="124498"/>
                  </a:lnTo>
                  <a:lnTo>
                    <a:pt x="3977589" y="122669"/>
                  </a:lnTo>
                  <a:lnTo>
                    <a:pt x="3984574" y="118351"/>
                  </a:lnTo>
                  <a:lnTo>
                    <a:pt x="3989451" y="115341"/>
                  </a:lnTo>
                  <a:lnTo>
                    <a:pt x="3994099" y="109905"/>
                  </a:lnTo>
                  <a:lnTo>
                    <a:pt x="4000855" y="95491"/>
                  </a:lnTo>
                  <a:lnTo>
                    <a:pt x="4002557" y="88366"/>
                  </a:lnTo>
                  <a:lnTo>
                    <a:pt x="4002557" y="81318"/>
                  </a:lnTo>
                  <a:close/>
                </a:path>
                <a:path w="8169275" h="374014">
                  <a:moveTo>
                    <a:pt x="4090301" y="79946"/>
                  </a:moveTo>
                  <a:lnTo>
                    <a:pt x="4089692" y="71285"/>
                  </a:lnTo>
                  <a:lnTo>
                    <a:pt x="4087863" y="63474"/>
                  </a:lnTo>
                  <a:lnTo>
                    <a:pt x="4084828" y="56515"/>
                  </a:lnTo>
                  <a:lnTo>
                    <a:pt x="4082694" y="53454"/>
                  </a:lnTo>
                  <a:lnTo>
                    <a:pt x="4080586" y="50419"/>
                  </a:lnTo>
                  <a:lnTo>
                    <a:pt x="4075315" y="44234"/>
                  </a:lnTo>
                  <a:lnTo>
                    <a:pt x="4075011" y="44094"/>
                  </a:lnTo>
                  <a:lnTo>
                    <a:pt x="4075011" y="87972"/>
                  </a:lnTo>
                  <a:lnTo>
                    <a:pt x="4074566" y="95491"/>
                  </a:lnTo>
                  <a:lnTo>
                    <a:pt x="4059847" y="119405"/>
                  </a:lnTo>
                  <a:lnTo>
                    <a:pt x="4049344" y="119405"/>
                  </a:lnTo>
                  <a:lnTo>
                    <a:pt x="4036301" y="106502"/>
                  </a:lnTo>
                  <a:lnTo>
                    <a:pt x="4035869" y="104825"/>
                  </a:lnTo>
                  <a:lnTo>
                    <a:pt x="4035704" y="102120"/>
                  </a:lnTo>
                  <a:lnTo>
                    <a:pt x="4035615" y="64820"/>
                  </a:lnTo>
                  <a:lnTo>
                    <a:pt x="4040289" y="59740"/>
                  </a:lnTo>
                  <a:lnTo>
                    <a:pt x="4043781" y="56553"/>
                  </a:lnTo>
                  <a:lnTo>
                    <a:pt x="4045864" y="55511"/>
                  </a:lnTo>
                  <a:lnTo>
                    <a:pt x="4048544" y="54140"/>
                  </a:lnTo>
                  <a:lnTo>
                    <a:pt x="4051262" y="53454"/>
                  </a:lnTo>
                  <a:lnTo>
                    <a:pt x="4059072" y="53454"/>
                  </a:lnTo>
                  <a:lnTo>
                    <a:pt x="4075011" y="87972"/>
                  </a:lnTo>
                  <a:lnTo>
                    <a:pt x="4075011" y="44094"/>
                  </a:lnTo>
                  <a:lnTo>
                    <a:pt x="4068724" y="41148"/>
                  </a:lnTo>
                  <a:lnTo>
                    <a:pt x="4056278" y="41148"/>
                  </a:lnTo>
                  <a:lnTo>
                    <a:pt x="4051973" y="42519"/>
                  </a:lnTo>
                  <a:lnTo>
                    <a:pt x="4043769" y="48044"/>
                  </a:lnTo>
                  <a:lnTo>
                    <a:pt x="4039679" y="52857"/>
                  </a:lnTo>
                  <a:lnTo>
                    <a:pt x="4035615" y="59740"/>
                  </a:lnTo>
                  <a:lnTo>
                    <a:pt x="4035615" y="52781"/>
                  </a:lnTo>
                  <a:lnTo>
                    <a:pt x="4035615" y="41503"/>
                  </a:lnTo>
                  <a:lnTo>
                    <a:pt x="4032351" y="41503"/>
                  </a:lnTo>
                  <a:lnTo>
                    <a:pt x="4008183" y="51168"/>
                  </a:lnTo>
                  <a:lnTo>
                    <a:pt x="4009212" y="53987"/>
                  </a:lnTo>
                  <a:lnTo>
                    <a:pt x="4011320" y="53187"/>
                  </a:lnTo>
                  <a:lnTo>
                    <a:pt x="4013060" y="52781"/>
                  </a:lnTo>
                  <a:lnTo>
                    <a:pt x="4016146" y="52781"/>
                  </a:lnTo>
                  <a:lnTo>
                    <a:pt x="4017505" y="53124"/>
                  </a:lnTo>
                  <a:lnTo>
                    <a:pt x="4021353" y="146977"/>
                  </a:lnTo>
                  <a:lnTo>
                    <a:pt x="4021074" y="150456"/>
                  </a:lnTo>
                  <a:lnTo>
                    <a:pt x="4019854" y="153250"/>
                  </a:lnTo>
                  <a:lnTo>
                    <a:pt x="4019016" y="154266"/>
                  </a:lnTo>
                  <a:lnTo>
                    <a:pt x="4015676" y="156146"/>
                  </a:lnTo>
                  <a:lnTo>
                    <a:pt x="4012971" y="156743"/>
                  </a:lnTo>
                  <a:lnTo>
                    <a:pt x="4009809" y="156679"/>
                  </a:lnTo>
                  <a:lnTo>
                    <a:pt x="4007650" y="156679"/>
                  </a:lnTo>
                  <a:lnTo>
                    <a:pt x="4007650" y="159854"/>
                  </a:lnTo>
                  <a:lnTo>
                    <a:pt x="4048976" y="159854"/>
                  </a:lnTo>
                  <a:lnTo>
                    <a:pt x="4048976" y="156743"/>
                  </a:lnTo>
                  <a:lnTo>
                    <a:pt x="4044670" y="156679"/>
                  </a:lnTo>
                  <a:lnTo>
                    <a:pt x="4041698" y="156260"/>
                  </a:lnTo>
                  <a:lnTo>
                    <a:pt x="4038422" y="154520"/>
                  </a:lnTo>
                  <a:lnTo>
                    <a:pt x="4037266" y="153352"/>
                  </a:lnTo>
                  <a:lnTo>
                    <a:pt x="4035945" y="150418"/>
                  </a:lnTo>
                  <a:lnTo>
                    <a:pt x="4035615" y="146977"/>
                  </a:lnTo>
                  <a:lnTo>
                    <a:pt x="4035615" y="117602"/>
                  </a:lnTo>
                  <a:lnTo>
                    <a:pt x="4038485" y="120154"/>
                  </a:lnTo>
                  <a:lnTo>
                    <a:pt x="4041063" y="121856"/>
                  </a:lnTo>
                  <a:lnTo>
                    <a:pt x="4043349" y="122707"/>
                  </a:lnTo>
                  <a:lnTo>
                    <a:pt x="4046448" y="123901"/>
                  </a:lnTo>
                  <a:lnTo>
                    <a:pt x="4050119" y="124498"/>
                  </a:lnTo>
                  <a:lnTo>
                    <a:pt x="4054360" y="124498"/>
                  </a:lnTo>
                  <a:lnTo>
                    <a:pt x="4061345" y="123825"/>
                  </a:lnTo>
                  <a:lnTo>
                    <a:pt x="4067721" y="121780"/>
                  </a:lnTo>
                  <a:lnTo>
                    <a:pt x="4071734" y="119405"/>
                  </a:lnTo>
                  <a:lnTo>
                    <a:pt x="4073474" y="118376"/>
                  </a:lnTo>
                  <a:lnTo>
                    <a:pt x="4078617" y="113601"/>
                  </a:lnTo>
                  <a:lnTo>
                    <a:pt x="4083723" y="106502"/>
                  </a:lnTo>
                  <a:lnTo>
                    <a:pt x="4087368" y="98539"/>
                  </a:lnTo>
                  <a:lnTo>
                    <a:pt x="4089565" y="89687"/>
                  </a:lnTo>
                  <a:lnTo>
                    <a:pt x="4090301" y="79946"/>
                  </a:lnTo>
                  <a:close/>
                </a:path>
                <a:path w="8169275" h="374014">
                  <a:moveTo>
                    <a:pt x="4169270" y="68224"/>
                  </a:moveTo>
                  <a:lnTo>
                    <a:pt x="4169181" y="63195"/>
                  </a:lnTo>
                  <a:lnTo>
                    <a:pt x="4166438" y="55664"/>
                  </a:lnTo>
                  <a:lnTo>
                    <a:pt x="4158284" y="47307"/>
                  </a:lnTo>
                  <a:lnTo>
                    <a:pt x="4155109" y="44043"/>
                  </a:lnTo>
                  <a:lnTo>
                    <a:pt x="4151325" y="42532"/>
                  </a:lnTo>
                  <a:lnTo>
                    <a:pt x="4151325" y="68224"/>
                  </a:lnTo>
                  <a:lnTo>
                    <a:pt x="4114927" y="68224"/>
                  </a:lnTo>
                  <a:lnTo>
                    <a:pt x="4115562" y="61645"/>
                  </a:lnTo>
                  <a:lnTo>
                    <a:pt x="4117746" y="56515"/>
                  </a:lnTo>
                  <a:lnTo>
                    <a:pt x="4125239" y="49149"/>
                  </a:lnTo>
                  <a:lnTo>
                    <a:pt x="4129494" y="47307"/>
                  </a:lnTo>
                  <a:lnTo>
                    <a:pt x="4137329" y="47307"/>
                  </a:lnTo>
                  <a:lnTo>
                    <a:pt x="4151325" y="68224"/>
                  </a:lnTo>
                  <a:lnTo>
                    <a:pt x="4151325" y="42532"/>
                  </a:lnTo>
                  <a:lnTo>
                    <a:pt x="4147883" y="41148"/>
                  </a:lnTo>
                  <a:lnTo>
                    <a:pt x="4139069" y="41148"/>
                  </a:lnTo>
                  <a:lnTo>
                    <a:pt x="4105376" y="65925"/>
                  </a:lnTo>
                  <a:lnTo>
                    <a:pt x="4102798" y="83858"/>
                  </a:lnTo>
                  <a:lnTo>
                    <a:pt x="4103420" y="92684"/>
                  </a:lnTo>
                  <a:lnTo>
                    <a:pt x="4130268" y="123812"/>
                  </a:lnTo>
                  <a:lnTo>
                    <a:pt x="4137101" y="124498"/>
                  </a:lnTo>
                  <a:lnTo>
                    <a:pt x="4145800" y="124498"/>
                  </a:lnTo>
                  <a:lnTo>
                    <a:pt x="4153027" y="121285"/>
                  </a:lnTo>
                  <a:lnTo>
                    <a:pt x="4162768" y="110439"/>
                  </a:lnTo>
                  <a:lnTo>
                    <a:pt x="4164584" y="108432"/>
                  </a:lnTo>
                  <a:lnTo>
                    <a:pt x="4168063" y="101257"/>
                  </a:lnTo>
                  <a:lnTo>
                    <a:pt x="4169270" y="93345"/>
                  </a:lnTo>
                  <a:lnTo>
                    <a:pt x="4166628" y="91617"/>
                  </a:lnTo>
                  <a:lnTo>
                    <a:pt x="4164050" y="98552"/>
                  </a:lnTo>
                  <a:lnTo>
                    <a:pt x="4160863" y="103416"/>
                  </a:lnTo>
                  <a:lnTo>
                    <a:pt x="4153243" y="109029"/>
                  </a:lnTo>
                  <a:lnTo>
                    <a:pt x="4148759" y="110439"/>
                  </a:lnTo>
                  <a:lnTo>
                    <a:pt x="4135882" y="110439"/>
                  </a:lnTo>
                  <a:lnTo>
                    <a:pt x="4114927" y="73152"/>
                  </a:lnTo>
                  <a:lnTo>
                    <a:pt x="4169270" y="73152"/>
                  </a:lnTo>
                  <a:lnTo>
                    <a:pt x="4169270" y="68224"/>
                  </a:lnTo>
                  <a:close/>
                </a:path>
                <a:path w="8169275" h="374014">
                  <a:moveTo>
                    <a:pt x="5273992" y="101282"/>
                  </a:moveTo>
                  <a:lnTo>
                    <a:pt x="5257927" y="65493"/>
                  </a:lnTo>
                  <a:lnTo>
                    <a:pt x="5239245" y="54635"/>
                  </a:lnTo>
                  <a:lnTo>
                    <a:pt x="5230126" y="49530"/>
                  </a:lnTo>
                  <a:lnTo>
                    <a:pt x="5210162" y="31280"/>
                  </a:lnTo>
                  <a:lnTo>
                    <a:pt x="5210162" y="23088"/>
                  </a:lnTo>
                  <a:lnTo>
                    <a:pt x="5212105" y="18948"/>
                  </a:lnTo>
                  <a:lnTo>
                    <a:pt x="5219916" y="11658"/>
                  </a:lnTo>
                  <a:lnTo>
                    <a:pt x="5224843" y="9842"/>
                  </a:lnTo>
                  <a:lnTo>
                    <a:pt x="5236095" y="9842"/>
                  </a:lnTo>
                  <a:lnTo>
                    <a:pt x="5263096" y="43256"/>
                  </a:lnTo>
                  <a:lnTo>
                    <a:pt x="5266258" y="43256"/>
                  </a:lnTo>
                  <a:lnTo>
                    <a:pt x="5266258" y="9842"/>
                  </a:lnTo>
                  <a:lnTo>
                    <a:pt x="5266258" y="9664"/>
                  </a:lnTo>
                  <a:lnTo>
                    <a:pt x="5266258" y="2984"/>
                  </a:lnTo>
                  <a:lnTo>
                    <a:pt x="5263096" y="2984"/>
                  </a:lnTo>
                  <a:lnTo>
                    <a:pt x="5262524" y="5664"/>
                  </a:lnTo>
                  <a:lnTo>
                    <a:pt x="5261762" y="7454"/>
                  </a:lnTo>
                  <a:lnTo>
                    <a:pt x="5259857" y="9220"/>
                  </a:lnTo>
                  <a:lnTo>
                    <a:pt x="5258638" y="9664"/>
                  </a:lnTo>
                  <a:lnTo>
                    <a:pt x="5255831" y="9664"/>
                  </a:lnTo>
                  <a:lnTo>
                    <a:pt x="5253558" y="8953"/>
                  </a:lnTo>
                  <a:lnTo>
                    <a:pt x="5243398" y="4495"/>
                  </a:lnTo>
                  <a:lnTo>
                    <a:pt x="5236832" y="2984"/>
                  </a:lnTo>
                  <a:lnTo>
                    <a:pt x="5230622" y="2984"/>
                  </a:lnTo>
                  <a:lnTo>
                    <a:pt x="5223497" y="3556"/>
                  </a:lnTo>
                  <a:lnTo>
                    <a:pt x="5196446" y="25298"/>
                  </a:lnTo>
                  <a:lnTo>
                    <a:pt x="5196446" y="38468"/>
                  </a:lnTo>
                  <a:lnTo>
                    <a:pt x="5240680" y="76758"/>
                  </a:lnTo>
                  <a:lnTo>
                    <a:pt x="5246789" y="80403"/>
                  </a:lnTo>
                  <a:lnTo>
                    <a:pt x="5249011" y="82130"/>
                  </a:lnTo>
                  <a:lnTo>
                    <a:pt x="5252326" y="84658"/>
                  </a:lnTo>
                  <a:lnTo>
                    <a:pt x="5254764" y="87388"/>
                  </a:lnTo>
                  <a:lnTo>
                    <a:pt x="5257914" y="93294"/>
                  </a:lnTo>
                  <a:lnTo>
                    <a:pt x="5258701" y="96151"/>
                  </a:lnTo>
                  <a:lnTo>
                    <a:pt x="5258701" y="104203"/>
                  </a:lnTo>
                  <a:lnTo>
                    <a:pt x="5256619" y="108686"/>
                  </a:lnTo>
                  <a:lnTo>
                    <a:pt x="5248313" y="116281"/>
                  </a:lnTo>
                  <a:lnTo>
                    <a:pt x="5242649" y="118173"/>
                  </a:lnTo>
                  <a:lnTo>
                    <a:pt x="5229301" y="118173"/>
                  </a:lnTo>
                  <a:lnTo>
                    <a:pt x="5200840" y="84937"/>
                  </a:lnTo>
                  <a:lnTo>
                    <a:pt x="5197678" y="84937"/>
                  </a:lnTo>
                  <a:lnTo>
                    <a:pt x="5197678" y="124853"/>
                  </a:lnTo>
                  <a:lnTo>
                    <a:pt x="5200840" y="124853"/>
                  </a:lnTo>
                  <a:lnTo>
                    <a:pt x="5201234" y="122135"/>
                  </a:lnTo>
                  <a:lnTo>
                    <a:pt x="5201856" y="120345"/>
                  </a:lnTo>
                  <a:lnTo>
                    <a:pt x="5203520" y="118605"/>
                  </a:lnTo>
                  <a:lnTo>
                    <a:pt x="5204650" y="118173"/>
                  </a:lnTo>
                  <a:lnTo>
                    <a:pt x="5207571" y="118173"/>
                  </a:lnTo>
                  <a:lnTo>
                    <a:pt x="5211115" y="119087"/>
                  </a:lnTo>
                  <a:lnTo>
                    <a:pt x="5222291" y="122732"/>
                  </a:lnTo>
                  <a:lnTo>
                    <a:pt x="5225974" y="123786"/>
                  </a:lnTo>
                  <a:lnTo>
                    <a:pt x="5230723" y="124599"/>
                  </a:lnTo>
                  <a:lnTo>
                    <a:pt x="5233911" y="124853"/>
                  </a:lnTo>
                  <a:lnTo>
                    <a:pt x="5237289" y="124853"/>
                  </a:lnTo>
                  <a:lnTo>
                    <a:pt x="5270576" y="108889"/>
                  </a:lnTo>
                  <a:lnTo>
                    <a:pt x="5273992" y="101282"/>
                  </a:lnTo>
                  <a:close/>
                </a:path>
                <a:path w="8169275" h="374014">
                  <a:moveTo>
                    <a:pt x="5365470" y="81318"/>
                  </a:moveTo>
                  <a:lnTo>
                    <a:pt x="5349379" y="48133"/>
                  </a:lnTo>
                  <a:lnTo>
                    <a:pt x="5349379" y="99415"/>
                  </a:lnTo>
                  <a:lnTo>
                    <a:pt x="5347665" y="106921"/>
                  </a:lnTo>
                  <a:lnTo>
                    <a:pt x="5340451" y="116065"/>
                  </a:lnTo>
                  <a:lnTo>
                    <a:pt x="5335867" y="118351"/>
                  </a:lnTo>
                  <a:lnTo>
                    <a:pt x="5322875" y="118351"/>
                  </a:lnTo>
                  <a:lnTo>
                    <a:pt x="5305577" y="78028"/>
                  </a:lnTo>
                  <a:lnTo>
                    <a:pt x="5305501" y="69176"/>
                  </a:lnTo>
                  <a:lnTo>
                    <a:pt x="5306441" y="63461"/>
                  </a:lnTo>
                  <a:lnTo>
                    <a:pt x="5310225" y="54432"/>
                  </a:lnTo>
                  <a:lnTo>
                    <a:pt x="5312702" y="51269"/>
                  </a:lnTo>
                  <a:lnTo>
                    <a:pt x="5318823" y="47675"/>
                  </a:lnTo>
                  <a:lnTo>
                    <a:pt x="5321871" y="46774"/>
                  </a:lnTo>
                  <a:lnTo>
                    <a:pt x="5331206" y="46774"/>
                  </a:lnTo>
                  <a:lnTo>
                    <a:pt x="5349278" y="84620"/>
                  </a:lnTo>
                  <a:lnTo>
                    <a:pt x="5349379" y="99415"/>
                  </a:lnTo>
                  <a:lnTo>
                    <a:pt x="5349379" y="48133"/>
                  </a:lnTo>
                  <a:lnTo>
                    <a:pt x="5347233" y="46774"/>
                  </a:lnTo>
                  <a:lnTo>
                    <a:pt x="5343677" y="44538"/>
                  </a:lnTo>
                  <a:lnTo>
                    <a:pt x="5336057" y="41998"/>
                  </a:lnTo>
                  <a:lnTo>
                    <a:pt x="5327574" y="41148"/>
                  </a:lnTo>
                  <a:lnTo>
                    <a:pt x="5321033" y="41148"/>
                  </a:lnTo>
                  <a:lnTo>
                    <a:pt x="5291290" y="69176"/>
                  </a:lnTo>
                  <a:lnTo>
                    <a:pt x="5289499" y="76339"/>
                  </a:lnTo>
                  <a:lnTo>
                    <a:pt x="5289575" y="84620"/>
                  </a:lnTo>
                  <a:lnTo>
                    <a:pt x="5310657" y="120967"/>
                  </a:lnTo>
                  <a:lnTo>
                    <a:pt x="5326621" y="124498"/>
                  </a:lnTo>
                  <a:lnTo>
                    <a:pt x="5333898" y="124498"/>
                  </a:lnTo>
                  <a:lnTo>
                    <a:pt x="5340502" y="122669"/>
                  </a:lnTo>
                  <a:lnTo>
                    <a:pt x="5347487" y="118351"/>
                  </a:lnTo>
                  <a:lnTo>
                    <a:pt x="5352364" y="115341"/>
                  </a:lnTo>
                  <a:lnTo>
                    <a:pt x="5357012" y="109905"/>
                  </a:lnTo>
                  <a:lnTo>
                    <a:pt x="5363781" y="95491"/>
                  </a:lnTo>
                  <a:lnTo>
                    <a:pt x="5365470" y="88366"/>
                  </a:lnTo>
                  <a:lnTo>
                    <a:pt x="5365470" y="81318"/>
                  </a:lnTo>
                  <a:close/>
                </a:path>
                <a:path w="8169275" h="374014">
                  <a:moveTo>
                    <a:pt x="5459031" y="114833"/>
                  </a:moveTo>
                  <a:lnTo>
                    <a:pt x="5458371" y="113131"/>
                  </a:lnTo>
                  <a:lnTo>
                    <a:pt x="5457825" y="111671"/>
                  </a:lnTo>
                  <a:lnTo>
                    <a:pt x="5455602" y="112636"/>
                  </a:lnTo>
                  <a:lnTo>
                    <a:pt x="5453608" y="113131"/>
                  </a:lnTo>
                  <a:lnTo>
                    <a:pt x="5450573" y="113131"/>
                  </a:lnTo>
                  <a:lnTo>
                    <a:pt x="5445836" y="43434"/>
                  </a:lnTo>
                  <a:lnTo>
                    <a:pt x="5418937" y="43434"/>
                  </a:lnTo>
                  <a:lnTo>
                    <a:pt x="5418937" y="46596"/>
                  </a:lnTo>
                  <a:lnTo>
                    <a:pt x="5424094" y="46710"/>
                  </a:lnTo>
                  <a:lnTo>
                    <a:pt x="5427497" y="47574"/>
                  </a:lnTo>
                  <a:lnTo>
                    <a:pt x="5430774" y="50774"/>
                  </a:lnTo>
                  <a:lnTo>
                    <a:pt x="5431599" y="53848"/>
                  </a:lnTo>
                  <a:lnTo>
                    <a:pt x="5431599" y="102933"/>
                  </a:lnTo>
                  <a:lnTo>
                    <a:pt x="5427307" y="107302"/>
                  </a:lnTo>
                  <a:lnTo>
                    <a:pt x="5423598" y="110248"/>
                  </a:lnTo>
                  <a:lnTo>
                    <a:pt x="5417363" y="113347"/>
                  </a:lnTo>
                  <a:lnTo>
                    <a:pt x="5414569" y="114122"/>
                  </a:lnTo>
                  <a:lnTo>
                    <a:pt x="5408498" y="114122"/>
                  </a:lnTo>
                  <a:lnTo>
                    <a:pt x="5405425" y="112979"/>
                  </a:lnTo>
                  <a:lnTo>
                    <a:pt x="5400332" y="108381"/>
                  </a:lnTo>
                  <a:lnTo>
                    <a:pt x="5399062" y="103568"/>
                  </a:lnTo>
                  <a:lnTo>
                    <a:pt x="5399062" y="46545"/>
                  </a:lnTo>
                  <a:lnTo>
                    <a:pt x="5399062" y="43434"/>
                  </a:lnTo>
                  <a:lnTo>
                    <a:pt x="5371452" y="43434"/>
                  </a:lnTo>
                  <a:lnTo>
                    <a:pt x="5371452" y="46596"/>
                  </a:lnTo>
                  <a:lnTo>
                    <a:pt x="5375592" y="46545"/>
                  </a:lnTo>
                  <a:lnTo>
                    <a:pt x="5378450" y="46901"/>
                  </a:lnTo>
                  <a:lnTo>
                    <a:pt x="5381612" y="48450"/>
                  </a:lnTo>
                  <a:lnTo>
                    <a:pt x="5382806" y="49555"/>
                  </a:lnTo>
                  <a:lnTo>
                    <a:pt x="5384419" y="52425"/>
                  </a:lnTo>
                  <a:lnTo>
                    <a:pt x="5384812" y="55003"/>
                  </a:lnTo>
                  <a:lnTo>
                    <a:pt x="5384812" y="101180"/>
                  </a:lnTo>
                  <a:lnTo>
                    <a:pt x="5385447" y="106845"/>
                  </a:lnTo>
                  <a:lnTo>
                    <a:pt x="5387962" y="114858"/>
                  </a:lnTo>
                  <a:lnTo>
                    <a:pt x="5390210" y="118135"/>
                  </a:lnTo>
                  <a:lnTo>
                    <a:pt x="5396674" y="123228"/>
                  </a:lnTo>
                  <a:lnTo>
                    <a:pt x="5400497" y="124498"/>
                  </a:lnTo>
                  <a:lnTo>
                    <a:pt x="5408854" y="124498"/>
                  </a:lnTo>
                  <a:lnTo>
                    <a:pt x="5412600" y="123571"/>
                  </a:lnTo>
                  <a:lnTo>
                    <a:pt x="5419687" y="119824"/>
                  </a:lnTo>
                  <a:lnTo>
                    <a:pt x="5424843" y="115265"/>
                  </a:lnTo>
                  <a:lnTo>
                    <a:pt x="5425897" y="114122"/>
                  </a:lnTo>
                  <a:lnTo>
                    <a:pt x="5431599" y="108013"/>
                  </a:lnTo>
                  <a:lnTo>
                    <a:pt x="5431599" y="124498"/>
                  </a:lnTo>
                  <a:lnTo>
                    <a:pt x="5435460" y="124498"/>
                  </a:lnTo>
                  <a:lnTo>
                    <a:pt x="5459031" y="114833"/>
                  </a:lnTo>
                  <a:close/>
                </a:path>
                <a:path w="8169275" h="374014">
                  <a:moveTo>
                    <a:pt x="5508447" y="106387"/>
                  </a:moveTo>
                  <a:lnTo>
                    <a:pt x="5505107" y="106387"/>
                  </a:lnTo>
                  <a:lnTo>
                    <a:pt x="5504129" y="108712"/>
                  </a:lnTo>
                  <a:lnTo>
                    <a:pt x="5502757" y="110451"/>
                  </a:lnTo>
                  <a:lnTo>
                    <a:pt x="5499214" y="112826"/>
                  </a:lnTo>
                  <a:lnTo>
                    <a:pt x="5497385" y="113423"/>
                  </a:lnTo>
                  <a:lnTo>
                    <a:pt x="5493207" y="113423"/>
                  </a:lnTo>
                  <a:lnTo>
                    <a:pt x="5491340" y="112534"/>
                  </a:lnTo>
                  <a:lnTo>
                    <a:pt x="5488419" y="108978"/>
                  </a:lnTo>
                  <a:lnTo>
                    <a:pt x="5487695" y="105549"/>
                  </a:lnTo>
                  <a:lnTo>
                    <a:pt x="5487695" y="49415"/>
                  </a:lnTo>
                  <a:lnTo>
                    <a:pt x="5506072" y="49237"/>
                  </a:lnTo>
                  <a:lnTo>
                    <a:pt x="5506072" y="43434"/>
                  </a:lnTo>
                  <a:lnTo>
                    <a:pt x="5487695" y="43434"/>
                  </a:lnTo>
                  <a:lnTo>
                    <a:pt x="5487695" y="17576"/>
                  </a:lnTo>
                  <a:lnTo>
                    <a:pt x="5485054" y="17576"/>
                  </a:lnTo>
                  <a:lnTo>
                    <a:pt x="5460962" y="46494"/>
                  </a:lnTo>
                  <a:lnTo>
                    <a:pt x="5460962" y="49237"/>
                  </a:lnTo>
                  <a:lnTo>
                    <a:pt x="5473446" y="49237"/>
                  </a:lnTo>
                  <a:lnTo>
                    <a:pt x="5473535" y="108712"/>
                  </a:lnTo>
                  <a:lnTo>
                    <a:pt x="5474055" y="112229"/>
                  </a:lnTo>
                  <a:lnTo>
                    <a:pt x="5476456" y="117690"/>
                  </a:lnTo>
                  <a:lnTo>
                    <a:pt x="5478323" y="119786"/>
                  </a:lnTo>
                  <a:lnTo>
                    <a:pt x="5483364" y="122720"/>
                  </a:lnTo>
                  <a:lnTo>
                    <a:pt x="5485943" y="123444"/>
                  </a:lnTo>
                  <a:lnTo>
                    <a:pt x="5492483" y="123444"/>
                  </a:lnTo>
                  <a:lnTo>
                    <a:pt x="5496268" y="122021"/>
                  </a:lnTo>
                  <a:lnTo>
                    <a:pt x="5503596" y="116306"/>
                  </a:lnTo>
                  <a:lnTo>
                    <a:pt x="5505513" y="113423"/>
                  </a:lnTo>
                  <a:lnTo>
                    <a:pt x="5506440" y="112052"/>
                  </a:lnTo>
                  <a:lnTo>
                    <a:pt x="5508447" y="106387"/>
                  </a:lnTo>
                  <a:close/>
                </a:path>
                <a:path w="8169275" h="374014">
                  <a:moveTo>
                    <a:pt x="5594934" y="119049"/>
                  </a:moveTo>
                  <a:lnTo>
                    <a:pt x="5591302" y="119049"/>
                  </a:lnTo>
                  <a:lnTo>
                    <a:pt x="5588787" y="118656"/>
                  </a:lnTo>
                  <a:lnTo>
                    <a:pt x="5586057" y="117055"/>
                  </a:lnTo>
                  <a:lnTo>
                    <a:pt x="5585091" y="115976"/>
                  </a:lnTo>
                  <a:lnTo>
                    <a:pt x="5584533" y="114617"/>
                  </a:lnTo>
                  <a:lnTo>
                    <a:pt x="5583733" y="112788"/>
                  </a:lnTo>
                  <a:lnTo>
                    <a:pt x="5583364" y="109804"/>
                  </a:lnTo>
                  <a:lnTo>
                    <a:pt x="5583326" y="66840"/>
                  </a:lnTo>
                  <a:lnTo>
                    <a:pt x="5582793" y="60134"/>
                  </a:lnTo>
                  <a:lnTo>
                    <a:pt x="5580240" y="51523"/>
                  </a:lnTo>
                  <a:lnTo>
                    <a:pt x="5580151" y="51181"/>
                  </a:lnTo>
                  <a:lnTo>
                    <a:pt x="5577776" y="47307"/>
                  </a:lnTo>
                  <a:lnTo>
                    <a:pt x="5571350" y="42379"/>
                  </a:lnTo>
                  <a:lnTo>
                    <a:pt x="5567515" y="41148"/>
                  </a:lnTo>
                  <a:lnTo>
                    <a:pt x="5559310" y="41148"/>
                  </a:lnTo>
                  <a:lnTo>
                    <a:pt x="5555589" y="42138"/>
                  </a:lnTo>
                  <a:lnTo>
                    <a:pt x="5548134" y="46088"/>
                  </a:lnTo>
                  <a:lnTo>
                    <a:pt x="5543093" y="50558"/>
                  </a:lnTo>
                  <a:lnTo>
                    <a:pt x="5536730" y="57543"/>
                  </a:lnTo>
                  <a:lnTo>
                    <a:pt x="5536730" y="11455"/>
                  </a:lnTo>
                  <a:lnTo>
                    <a:pt x="5536730" y="0"/>
                  </a:lnTo>
                  <a:lnTo>
                    <a:pt x="5532780" y="0"/>
                  </a:lnTo>
                  <a:lnTo>
                    <a:pt x="5509298" y="9664"/>
                  </a:lnTo>
                  <a:lnTo>
                    <a:pt x="5510492" y="12827"/>
                  </a:lnTo>
                  <a:lnTo>
                    <a:pt x="5513171" y="11912"/>
                  </a:lnTo>
                  <a:lnTo>
                    <a:pt x="5515114" y="11455"/>
                  </a:lnTo>
                  <a:lnTo>
                    <a:pt x="5517807" y="11455"/>
                  </a:lnTo>
                  <a:lnTo>
                    <a:pt x="5518988" y="11836"/>
                  </a:lnTo>
                  <a:lnTo>
                    <a:pt x="5520753" y="13309"/>
                  </a:lnTo>
                  <a:lnTo>
                    <a:pt x="5521414" y="14706"/>
                  </a:lnTo>
                  <a:lnTo>
                    <a:pt x="5522265" y="18808"/>
                  </a:lnTo>
                  <a:lnTo>
                    <a:pt x="5522480" y="24295"/>
                  </a:lnTo>
                  <a:lnTo>
                    <a:pt x="5522430" y="109804"/>
                  </a:lnTo>
                  <a:lnTo>
                    <a:pt x="5518721" y="117424"/>
                  </a:lnTo>
                  <a:lnTo>
                    <a:pt x="5516727" y="118516"/>
                  </a:lnTo>
                  <a:lnTo>
                    <a:pt x="5513997" y="119049"/>
                  </a:lnTo>
                  <a:lnTo>
                    <a:pt x="5510530" y="119049"/>
                  </a:lnTo>
                  <a:lnTo>
                    <a:pt x="5510530" y="122212"/>
                  </a:lnTo>
                  <a:lnTo>
                    <a:pt x="5549392" y="122212"/>
                  </a:lnTo>
                  <a:lnTo>
                    <a:pt x="5549392" y="119049"/>
                  </a:lnTo>
                  <a:lnTo>
                    <a:pt x="5545404" y="119049"/>
                  </a:lnTo>
                  <a:lnTo>
                    <a:pt x="5542585" y="118605"/>
                  </a:lnTo>
                  <a:lnTo>
                    <a:pt x="5539333" y="116852"/>
                  </a:lnTo>
                  <a:lnTo>
                    <a:pt x="5538228" y="115747"/>
                  </a:lnTo>
                  <a:lnTo>
                    <a:pt x="5537035" y="113131"/>
                  </a:lnTo>
                  <a:lnTo>
                    <a:pt x="5536730" y="109804"/>
                  </a:lnTo>
                  <a:lnTo>
                    <a:pt x="5536730" y="62788"/>
                  </a:lnTo>
                  <a:lnTo>
                    <a:pt x="5553621" y="51523"/>
                  </a:lnTo>
                  <a:lnTo>
                    <a:pt x="5559183" y="51523"/>
                  </a:lnTo>
                  <a:lnTo>
                    <a:pt x="5569001" y="66840"/>
                  </a:lnTo>
                  <a:lnTo>
                    <a:pt x="5569001" y="111569"/>
                  </a:lnTo>
                  <a:lnTo>
                    <a:pt x="5561876" y="119049"/>
                  </a:lnTo>
                  <a:lnTo>
                    <a:pt x="5556428" y="119049"/>
                  </a:lnTo>
                  <a:lnTo>
                    <a:pt x="5556428" y="122212"/>
                  </a:lnTo>
                  <a:lnTo>
                    <a:pt x="5594934" y="122212"/>
                  </a:lnTo>
                  <a:lnTo>
                    <a:pt x="5594934" y="119049"/>
                  </a:lnTo>
                  <a:close/>
                </a:path>
                <a:path w="8169275" h="374014">
                  <a:moveTo>
                    <a:pt x="5721477" y="43434"/>
                  </a:moveTo>
                  <a:lnTo>
                    <a:pt x="5696737" y="43434"/>
                  </a:lnTo>
                  <a:lnTo>
                    <a:pt x="5696737" y="46596"/>
                  </a:lnTo>
                  <a:lnTo>
                    <a:pt x="5700026" y="46710"/>
                  </a:lnTo>
                  <a:lnTo>
                    <a:pt x="5702224" y="47193"/>
                  </a:lnTo>
                  <a:lnTo>
                    <a:pt x="5704471" y="48920"/>
                  </a:lnTo>
                  <a:lnTo>
                    <a:pt x="5704979" y="49822"/>
                  </a:lnTo>
                  <a:lnTo>
                    <a:pt x="5705030" y="52819"/>
                  </a:lnTo>
                  <a:lnTo>
                    <a:pt x="5704446" y="55283"/>
                  </a:lnTo>
                  <a:lnTo>
                    <a:pt x="5686742" y="101688"/>
                  </a:lnTo>
                  <a:lnTo>
                    <a:pt x="5675808" y="74117"/>
                  </a:lnTo>
                  <a:lnTo>
                    <a:pt x="5668467" y="55587"/>
                  </a:lnTo>
                  <a:lnTo>
                    <a:pt x="5668238" y="54457"/>
                  </a:lnTo>
                  <a:lnTo>
                    <a:pt x="5668238" y="51308"/>
                  </a:lnTo>
                  <a:lnTo>
                    <a:pt x="5678436" y="46596"/>
                  </a:lnTo>
                  <a:lnTo>
                    <a:pt x="5678436" y="43434"/>
                  </a:lnTo>
                  <a:lnTo>
                    <a:pt x="5641225" y="43434"/>
                  </a:lnTo>
                  <a:lnTo>
                    <a:pt x="5641225" y="46596"/>
                  </a:lnTo>
                  <a:lnTo>
                    <a:pt x="5644654" y="46774"/>
                  </a:lnTo>
                  <a:lnTo>
                    <a:pt x="5647004" y="47256"/>
                  </a:lnTo>
                  <a:lnTo>
                    <a:pt x="5648261" y="48056"/>
                  </a:lnTo>
                  <a:lnTo>
                    <a:pt x="5650496" y="49377"/>
                  </a:lnTo>
                  <a:lnTo>
                    <a:pt x="5652300" y="51752"/>
                  </a:lnTo>
                  <a:lnTo>
                    <a:pt x="5653925" y="55854"/>
                  </a:lnTo>
                  <a:lnTo>
                    <a:pt x="5658142" y="66636"/>
                  </a:lnTo>
                  <a:lnTo>
                    <a:pt x="5641098" y="103657"/>
                  </a:lnTo>
                  <a:lnTo>
                    <a:pt x="5624131" y="58381"/>
                  </a:lnTo>
                  <a:lnTo>
                    <a:pt x="5623153" y="55854"/>
                  </a:lnTo>
                  <a:lnTo>
                    <a:pt x="5622772" y="54190"/>
                  </a:lnTo>
                  <a:lnTo>
                    <a:pt x="5622671" y="50317"/>
                  </a:lnTo>
                  <a:lnTo>
                    <a:pt x="5623141" y="49085"/>
                  </a:lnTo>
                  <a:lnTo>
                    <a:pt x="5625033" y="47371"/>
                  </a:lnTo>
                  <a:lnTo>
                    <a:pt x="5627027" y="46824"/>
                  </a:lnTo>
                  <a:lnTo>
                    <a:pt x="5630049" y="46596"/>
                  </a:lnTo>
                  <a:lnTo>
                    <a:pt x="5630049" y="43434"/>
                  </a:lnTo>
                  <a:lnTo>
                    <a:pt x="5597080" y="43434"/>
                  </a:lnTo>
                  <a:lnTo>
                    <a:pt x="5597080" y="46596"/>
                  </a:lnTo>
                  <a:lnTo>
                    <a:pt x="5600573" y="47371"/>
                  </a:lnTo>
                  <a:lnTo>
                    <a:pt x="5603037" y="48450"/>
                  </a:lnTo>
                  <a:lnTo>
                    <a:pt x="5606250" y="51371"/>
                  </a:lnTo>
                  <a:lnTo>
                    <a:pt x="5607875" y="54190"/>
                  </a:lnTo>
                  <a:lnTo>
                    <a:pt x="5609539" y="58381"/>
                  </a:lnTo>
                  <a:lnTo>
                    <a:pt x="5634863" y="124498"/>
                  </a:lnTo>
                  <a:lnTo>
                    <a:pt x="5637860" y="124498"/>
                  </a:lnTo>
                  <a:lnTo>
                    <a:pt x="5647461" y="103657"/>
                  </a:lnTo>
                  <a:lnTo>
                    <a:pt x="5661076" y="74117"/>
                  </a:lnTo>
                  <a:lnTo>
                    <a:pt x="5680761" y="124498"/>
                  </a:lnTo>
                  <a:lnTo>
                    <a:pt x="5684228" y="124498"/>
                  </a:lnTo>
                  <a:lnTo>
                    <a:pt x="5693054" y="101688"/>
                  </a:lnTo>
                  <a:lnTo>
                    <a:pt x="5712828" y="50698"/>
                  </a:lnTo>
                  <a:lnTo>
                    <a:pt x="5716498" y="47332"/>
                  </a:lnTo>
                  <a:lnTo>
                    <a:pt x="5721477" y="46596"/>
                  </a:lnTo>
                  <a:lnTo>
                    <a:pt x="5721477" y="43434"/>
                  </a:lnTo>
                  <a:close/>
                </a:path>
                <a:path w="8169275" h="374014">
                  <a:moveTo>
                    <a:pt x="5795975" y="68224"/>
                  </a:moveTo>
                  <a:lnTo>
                    <a:pt x="5795886" y="63195"/>
                  </a:lnTo>
                  <a:lnTo>
                    <a:pt x="5793143" y="55664"/>
                  </a:lnTo>
                  <a:lnTo>
                    <a:pt x="5785002" y="47307"/>
                  </a:lnTo>
                  <a:lnTo>
                    <a:pt x="5781827" y="44043"/>
                  </a:lnTo>
                  <a:lnTo>
                    <a:pt x="5778043" y="42532"/>
                  </a:lnTo>
                  <a:lnTo>
                    <a:pt x="5778043" y="68224"/>
                  </a:lnTo>
                  <a:lnTo>
                    <a:pt x="5741632" y="68224"/>
                  </a:lnTo>
                  <a:lnTo>
                    <a:pt x="5742267" y="61645"/>
                  </a:lnTo>
                  <a:lnTo>
                    <a:pt x="5744451" y="56515"/>
                  </a:lnTo>
                  <a:lnTo>
                    <a:pt x="5751957" y="49149"/>
                  </a:lnTo>
                  <a:lnTo>
                    <a:pt x="5756199" y="47307"/>
                  </a:lnTo>
                  <a:lnTo>
                    <a:pt x="5764047" y="47307"/>
                  </a:lnTo>
                  <a:lnTo>
                    <a:pt x="5778043" y="68224"/>
                  </a:lnTo>
                  <a:lnTo>
                    <a:pt x="5778043" y="42532"/>
                  </a:lnTo>
                  <a:lnTo>
                    <a:pt x="5774588" y="41148"/>
                  </a:lnTo>
                  <a:lnTo>
                    <a:pt x="5765787" y="41148"/>
                  </a:lnTo>
                  <a:lnTo>
                    <a:pt x="5732081" y="65925"/>
                  </a:lnTo>
                  <a:lnTo>
                    <a:pt x="5729503" y="83858"/>
                  </a:lnTo>
                  <a:lnTo>
                    <a:pt x="5730125" y="92684"/>
                  </a:lnTo>
                  <a:lnTo>
                    <a:pt x="5756986" y="123812"/>
                  </a:lnTo>
                  <a:lnTo>
                    <a:pt x="5763806" y="124498"/>
                  </a:lnTo>
                  <a:lnTo>
                    <a:pt x="5772505" y="124498"/>
                  </a:lnTo>
                  <a:lnTo>
                    <a:pt x="5779732" y="121285"/>
                  </a:lnTo>
                  <a:lnTo>
                    <a:pt x="5789473" y="110439"/>
                  </a:lnTo>
                  <a:lnTo>
                    <a:pt x="5791289" y="108432"/>
                  </a:lnTo>
                  <a:lnTo>
                    <a:pt x="5794768" y="101257"/>
                  </a:lnTo>
                  <a:lnTo>
                    <a:pt x="5795975" y="93345"/>
                  </a:lnTo>
                  <a:lnTo>
                    <a:pt x="5793333" y="91617"/>
                  </a:lnTo>
                  <a:lnTo>
                    <a:pt x="5790755" y="98552"/>
                  </a:lnTo>
                  <a:lnTo>
                    <a:pt x="5787568" y="103416"/>
                  </a:lnTo>
                  <a:lnTo>
                    <a:pt x="5779948" y="109029"/>
                  </a:lnTo>
                  <a:lnTo>
                    <a:pt x="5775477" y="110439"/>
                  </a:lnTo>
                  <a:lnTo>
                    <a:pt x="5762587" y="110439"/>
                  </a:lnTo>
                  <a:lnTo>
                    <a:pt x="5741632" y="73152"/>
                  </a:lnTo>
                  <a:lnTo>
                    <a:pt x="5795975" y="73152"/>
                  </a:lnTo>
                  <a:lnTo>
                    <a:pt x="5795975" y="68224"/>
                  </a:lnTo>
                  <a:close/>
                </a:path>
                <a:path w="8169275" h="374014">
                  <a:moveTo>
                    <a:pt x="5863310" y="107797"/>
                  </a:moveTo>
                  <a:lnTo>
                    <a:pt x="5827915" y="69519"/>
                  </a:lnTo>
                  <a:lnTo>
                    <a:pt x="5824321" y="67030"/>
                  </a:lnTo>
                  <a:lnTo>
                    <a:pt x="5822569" y="64681"/>
                  </a:lnTo>
                  <a:lnTo>
                    <a:pt x="5820765" y="62395"/>
                  </a:lnTo>
                  <a:lnTo>
                    <a:pt x="5819864" y="59651"/>
                  </a:lnTo>
                  <a:lnTo>
                    <a:pt x="5819902" y="53797"/>
                  </a:lnTo>
                  <a:lnTo>
                    <a:pt x="5821096" y="51536"/>
                  </a:lnTo>
                  <a:lnTo>
                    <a:pt x="5825998" y="47307"/>
                  </a:lnTo>
                  <a:lnTo>
                    <a:pt x="5829224" y="46240"/>
                  </a:lnTo>
                  <a:lnTo>
                    <a:pt x="5838456" y="46240"/>
                  </a:lnTo>
                  <a:lnTo>
                    <a:pt x="5842774" y="47752"/>
                  </a:lnTo>
                  <a:lnTo>
                    <a:pt x="5849569" y="53797"/>
                  </a:lnTo>
                  <a:lnTo>
                    <a:pt x="5852350" y="59499"/>
                  </a:lnTo>
                  <a:lnTo>
                    <a:pt x="5854509" y="67881"/>
                  </a:lnTo>
                  <a:lnTo>
                    <a:pt x="5857329" y="67881"/>
                  </a:lnTo>
                  <a:lnTo>
                    <a:pt x="5857329" y="46240"/>
                  </a:lnTo>
                  <a:lnTo>
                    <a:pt x="5857329" y="44488"/>
                  </a:lnTo>
                  <a:lnTo>
                    <a:pt x="5857329" y="41148"/>
                  </a:lnTo>
                  <a:lnTo>
                    <a:pt x="5854509" y="41148"/>
                  </a:lnTo>
                  <a:lnTo>
                    <a:pt x="5853823" y="42557"/>
                  </a:lnTo>
                  <a:lnTo>
                    <a:pt x="5853227" y="43459"/>
                  </a:lnTo>
                  <a:lnTo>
                    <a:pt x="5852198" y="44284"/>
                  </a:lnTo>
                  <a:lnTo>
                    <a:pt x="5851487" y="44488"/>
                  </a:lnTo>
                  <a:lnTo>
                    <a:pt x="5849594" y="44488"/>
                  </a:lnTo>
                  <a:lnTo>
                    <a:pt x="5847651" y="44043"/>
                  </a:lnTo>
                  <a:lnTo>
                    <a:pt x="5840336" y="41821"/>
                  </a:lnTo>
                  <a:lnTo>
                    <a:pt x="5836590" y="41148"/>
                  </a:lnTo>
                  <a:lnTo>
                    <a:pt x="5826468" y="41148"/>
                  </a:lnTo>
                  <a:lnTo>
                    <a:pt x="5820740" y="43332"/>
                  </a:lnTo>
                  <a:lnTo>
                    <a:pt x="5811888" y="52044"/>
                  </a:lnTo>
                  <a:lnTo>
                    <a:pt x="5809666" y="57467"/>
                  </a:lnTo>
                  <a:lnTo>
                    <a:pt x="5809666" y="68935"/>
                  </a:lnTo>
                  <a:lnTo>
                    <a:pt x="5810948" y="73063"/>
                  </a:lnTo>
                  <a:lnTo>
                    <a:pt x="5813514" y="76327"/>
                  </a:lnTo>
                  <a:lnTo>
                    <a:pt x="5816066" y="79654"/>
                  </a:lnTo>
                  <a:lnTo>
                    <a:pt x="5821502" y="83362"/>
                  </a:lnTo>
                  <a:lnTo>
                    <a:pt x="5838114" y="91554"/>
                  </a:lnTo>
                  <a:lnTo>
                    <a:pt x="5843663" y="94945"/>
                  </a:lnTo>
                  <a:lnTo>
                    <a:pt x="5849251" y="100317"/>
                  </a:lnTo>
                  <a:lnTo>
                    <a:pt x="5850648" y="103632"/>
                  </a:lnTo>
                  <a:lnTo>
                    <a:pt x="5850648" y="110832"/>
                  </a:lnTo>
                  <a:lnTo>
                    <a:pt x="5849391" y="113614"/>
                  </a:lnTo>
                  <a:lnTo>
                    <a:pt x="5844413" y="118249"/>
                  </a:lnTo>
                  <a:lnTo>
                    <a:pt x="5841187" y="119405"/>
                  </a:lnTo>
                  <a:lnTo>
                    <a:pt x="5831624" y="119405"/>
                  </a:lnTo>
                  <a:lnTo>
                    <a:pt x="5826557" y="117373"/>
                  </a:lnTo>
                  <a:lnTo>
                    <a:pt x="5817501" y="109220"/>
                  </a:lnTo>
                  <a:lnTo>
                    <a:pt x="5814441" y="103162"/>
                  </a:lnTo>
                  <a:lnTo>
                    <a:pt x="5812828" y="95135"/>
                  </a:lnTo>
                  <a:lnTo>
                    <a:pt x="5810021" y="95135"/>
                  </a:lnTo>
                  <a:lnTo>
                    <a:pt x="5810021" y="123278"/>
                  </a:lnTo>
                  <a:lnTo>
                    <a:pt x="5812828" y="123278"/>
                  </a:lnTo>
                  <a:lnTo>
                    <a:pt x="5813577" y="121869"/>
                  </a:lnTo>
                  <a:lnTo>
                    <a:pt x="5814606" y="121158"/>
                  </a:lnTo>
                  <a:lnTo>
                    <a:pt x="5817120" y="121158"/>
                  </a:lnTo>
                  <a:lnTo>
                    <a:pt x="5818670" y="121437"/>
                  </a:lnTo>
                  <a:lnTo>
                    <a:pt x="5820562" y="121996"/>
                  </a:lnTo>
                  <a:lnTo>
                    <a:pt x="5826734" y="123672"/>
                  </a:lnTo>
                  <a:lnTo>
                    <a:pt x="5832233" y="124498"/>
                  </a:lnTo>
                  <a:lnTo>
                    <a:pt x="5843727" y="124498"/>
                  </a:lnTo>
                  <a:lnTo>
                    <a:pt x="5849785" y="122313"/>
                  </a:lnTo>
                  <a:lnTo>
                    <a:pt x="5851207" y="121158"/>
                  </a:lnTo>
                  <a:lnTo>
                    <a:pt x="5853379" y="119405"/>
                  </a:lnTo>
                  <a:lnTo>
                    <a:pt x="5860605" y="113563"/>
                  </a:lnTo>
                  <a:lnTo>
                    <a:pt x="5863310" y="107797"/>
                  </a:lnTo>
                  <a:close/>
                </a:path>
                <a:path w="8169275" h="374014">
                  <a:moveTo>
                    <a:pt x="5918733" y="106387"/>
                  </a:moveTo>
                  <a:lnTo>
                    <a:pt x="5915380" y="106387"/>
                  </a:lnTo>
                  <a:lnTo>
                    <a:pt x="5914415" y="108712"/>
                  </a:lnTo>
                  <a:lnTo>
                    <a:pt x="5913044" y="110451"/>
                  </a:lnTo>
                  <a:lnTo>
                    <a:pt x="5909500" y="112826"/>
                  </a:lnTo>
                  <a:lnTo>
                    <a:pt x="5907671" y="113423"/>
                  </a:lnTo>
                  <a:lnTo>
                    <a:pt x="5903493" y="113423"/>
                  </a:lnTo>
                  <a:lnTo>
                    <a:pt x="5901626" y="112534"/>
                  </a:lnTo>
                  <a:lnTo>
                    <a:pt x="5898705" y="108978"/>
                  </a:lnTo>
                  <a:lnTo>
                    <a:pt x="5897981" y="105549"/>
                  </a:lnTo>
                  <a:lnTo>
                    <a:pt x="5897981" y="49415"/>
                  </a:lnTo>
                  <a:lnTo>
                    <a:pt x="5916346" y="49237"/>
                  </a:lnTo>
                  <a:lnTo>
                    <a:pt x="5916346" y="43434"/>
                  </a:lnTo>
                  <a:lnTo>
                    <a:pt x="5897981" y="43434"/>
                  </a:lnTo>
                  <a:lnTo>
                    <a:pt x="5897981" y="17576"/>
                  </a:lnTo>
                  <a:lnTo>
                    <a:pt x="5895340" y="17576"/>
                  </a:lnTo>
                  <a:lnTo>
                    <a:pt x="5871248" y="46494"/>
                  </a:lnTo>
                  <a:lnTo>
                    <a:pt x="5871248" y="49237"/>
                  </a:lnTo>
                  <a:lnTo>
                    <a:pt x="5883732" y="49237"/>
                  </a:lnTo>
                  <a:lnTo>
                    <a:pt x="5883821" y="108712"/>
                  </a:lnTo>
                  <a:lnTo>
                    <a:pt x="5884329" y="112229"/>
                  </a:lnTo>
                  <a:lnTo>
                    <a:pt x="5886742" y="117690"/>
                  </a:lnTo>
                  <a:lnTo>
                    <a:pt x="5888609" y="119786"/>
                  </a:lnTo>
                  <a:lnTo>
                    <a:pt x="5893651" y="122720"/>
                  </a:lnTo>
                  <a:lnTo>
                    <a:pt x="5896229" y="123444"/>
                  </a:lnTo>
                  <a:lnTo>
                    <a:pt x="5902757" y="123444"/>
                  </a:lnTo>
                  <a:lnTo>
                    <a:pt x="5906541" y="122021"/>
                  </a:lnTo>
                  <a:lnTo>
                    <a:pt x="5913882" y="116306"/>
                  </a:lnTo>
                  <a:lnTo>
                    <a:pt x="5915799" y="113423"/>
                  </a:lnTo>
                  <a:lnTo>
                    <a:pt x="5916727" y="112052"/>
                  </a:lnTo>
                  <a:lnTo>
                    <a:pt x="5918733" y="106387"/>
                  </a:lnTo>
                  <a:close/>
                </a:path>
                <a:path w="8169275" h="374014">
                  <a:moveTo>
                    <a:pt x="6053937" y="30861"/>
                  </a:moveTo>
                  <a:lnTo>
                    <a:pt x="6051867" y="24815"/>
                  </a:lnTo>
                  <a:lnTo>
                    <a:pt x="6043625" y="14617"/>
                  </a:lnTo>
                  <a:lnTo>
                    <a:pt x="6040869" y="12661"/>
                  </a:lnTo>
                  <a:lnTo>
                    <a:pt x="6038545" y="10998"/>
                  </a:lnTo>
                  <a:lnTo>
                    <a:pt x="6034240" y="9461"/>
                  </a:lnTo>
                  <a:lnTo>
                    <a:pt x="6034240" y="34544"/>
                  </a:lnTo>
                  <a:lnTo>
                    <a:pt x="6034240" y="46901"/>
                  </a:lnTo>
                  <a:lnTo>
                    <a:pt x="6032081" y="52857"/>
                  </a:lnTo>
                  <a:lnTo>
                    <a:pt x="6023470" y="62064"/>
                  </a:lnTo>
                  <a:lnTo>
                    <a:pt x="6018339" y="64363"/>
                  </a:lnTo>
                  <a:lnTo>
                    <a:pt x="6010745" y="64363"/>
                  </a:lnTo>
                  <a:lnTo>
                    <a:pt x="6008751" y="64211"/>
                  </a:lnTo>
                  <a:lnTo>
                    <a:pt x="6004064" y="63639"/>
                  </a:lnTo>
                  <a:lnTo>
                    <a:pt x="6001385" y="63220"/>
                  </a:lnTo>
                  <a:lnTo>
                    <a:pt x="5998362" y="62649"/>
                  </a:lnTo>
                  <a:lnTo>
                    <a:pt x="5998362" y="14287"/>
                  </a:lnTo>
                  <a:lnTo>
                    <a:pt x="6002934" y="13195"/>
                  </a:lnTo>
                  <a:lnTo>
                    <a:pt x="6006668" y="12661"/>
                  </a:lnTo>
                  <a:lnTo>
                    <a:pt x="6014377" y="12661"/>
                  </a:lnTo>
                  <a:lnTo>
                    <a:pt x="6034240" y="34544"/>
                  </a:lnTo>
                  <a:lnTo>
                    <a:pt x="6034240" y="9461"/>
                  </a:lnTo>
                  <a:lnTo>
                    <a:pt x="6026505" y="6692"/>
                  </a:lnTo>
                  <a:lnTo>
                    <a:pt x="6018288" y="5626"/>
                  </a:lnTo>
                  <a:lnTo>
                    <a:pt x="5965126" y="5626"/>
                  </a:lnTo>
                  <a:lnTo>
                    <a:pt x="5965126" y="8788"/>
                  </a:lnTo>
                  <a:lnTo>
                    <a:pt x="5973940" y="8788"/>
                  </a:lnTo>
                  <a:lnTo>
                    <a:pt x="5977267" y="10045"/>
                  </a:lnTo>
                  <a:lnTo>
                    <a:pt x="5981001" y="14287"/>
                  </a:lnTo>
                  <a:lnTo>
                    <a:pt x="5981090" y="14617"/>
                  </a:lnTo>
                  <a:lnTo>
                    <a:pt x="5981674" y="18021"/>
                  </a:lnTo>
                  <a:lnTo>
                    <a:pt x="5981725" y="108966"/>
                  </a:lnTo>
                  <a:lnTo>
                    <a:pt x="5981255" y="112483"/>
                  </a:lnTo>
                  <a:lnTo>
                    <a:pt x="5980112" y="114249"/>
                  </a:lnTo>
                  <a:lnTo>
                    <a:pt x="5977991" y="117449"/>
                  </a:lnTo>
                  <a:lnTo>
                    <a:pt x="5974448" y="119049"/>
                  </a:lnTo>
                  <a:lnTo>
                    <a:pt x="5965126" y="119049"/>
                  </a:lnTo>
                  <a:lnTo>
                    <a:pt x="5965126" y="122212"/>
                  </a:lnTo>
                  <a:lnTo>
                    <a:pt x="6015063" y="122212"/>
                  </a:lnTo>
                  <a:lnTo>
                    <a:pt x="6015063" y="119049"/>
                  </a:lnTo>
                  <a:lnTo>
                    <a:pt x="6006223" y="119049"/>
                  </a:lnTo>
                  <a:lnTo>
                    <a:pt x="6002934" y="117792"/>
                  </a:lnTo>
                  <a:lnTo>
                    <a:pt x="6000762" y="115277"/>
                  </a:lnTo>
                  <a:lnTo>
                    <a:pt x="5999162" y="113512"/>
                  </a:lnTo>
                  <a:lnTo>
                    <a:pt x="5998362" y="108966"/>
                  </a:lnTo>
                  <a:lnTo>
                    <a:pt x="5998362" y="67564"/>
                  </a:lnTo>
                  <a:lnTo>
                    <a:pt x="6002083" y="68364"/>
                  </a:lnTo>
                  <a:lnTo>
                    <a:pt x="6005576" y="68973"/>
                  </a:lnTo>
                  <a:lnTo>
                    <a:pt x="6012104" y="69786"/>
                  </a:lnTo>
                  <a:lnTo>
                    <a:pt x="6015139" y="69989"/>
                  </a:lnTo>
                  <a:lnTo>
                    <a:pt x="6017946" y="69989"/>
                  </a:lnTo>
                  <a:lnTo>
                    <a:pt x="6026048" y="69430"/>
                  </a:lnTo>
                  <a:lnTo>
                    <a:pt x="6033173" y="67754"/>
                  </a:lnTo>
                  <a:lnTo>
                    <a:pt x="6033592" y="67564"/>
                  </a:lnTo>
                  <a:lnTo>
                    <a:pt x="6039332" y="64960"/>
                  </a:lnTo>
                  <a:lnTo>
                    <a:pt x="6040120" y="64363"/>
                  </a:lnTo>
                  <a:lnTo>
                    <a:pt x="6044527" y="61048"/>
                  </a:lnTo>
                  <a:lnTo>
                    <a:pt x="6050800" y="55092"/>
                  </a:lnTo>
                  <a:lnTo>
                    <a:pt x="6053937" y="47358"/>
                  </a:lnTo>
                  <a:lnTo>
                    <a:pt x="6053937" y="30861"/>
                  </a:lnTo>
                  <a:close/>
                </a:path>
                <a:path w="8169275" h="374014">
                  <a:moveTo>
                    <a:pt x="6137846" y="105867"/>
                  </a:moveTo>
                  <a:lnTo>
                    <a:pt x="6134392" y="109296"/>
                  </a:lnTo>
                  <a:lnTo>
                    <a:pt x="6132068" y="111379"/>
                  </a:lnTo>
                  <a:lnTo>
                    <a:pt x="6130175" y="112522"/>
                  </a:lnTo>
                  <a:lnTo>
                    <a:pt x="6129363" y="112725"/>
                  </a:lnTo>
                  <a:lnTo>
                    <a:pt x="6127585" y="112725"/>
                  </a:lnTo>
                  <a:lnTo>
                    <a:pt x="6124308" y="75260"/>
                  </a:lnTo>
                  <a:lnTo>
                    <a:pt x="6124308" y="60464"/>
                  </a:lnTo>
                  <a:lnTo>
                    <a:pt x="6123787" y="55435"/>
                  </a:lnTo>
                  <a:lnTo>
                    <a:pt x="6121158" y="49199"/>
                  </a:lnTo>
                  <a:lnTo>
                    <a:pt x="6118631" y="46418"/>
                  </a:lnTo>
                  <a:lnTo>
                    <a:pt x="6110808" y="42316"/>
                  </a:lnTo>
                  <a:lnTo>
                    <a:pt x="6105068" y="41148"/>
                  </a:lnTo>
                  <a:lnTo>
                    <a:pt x="6088964" y="41148"/>
                  </a:lnTo>
                  <a:lnTo>
                    <a:pt x="6081877" y="43205"/>
                  </a:lnTo>
                  <a:lnTo>
                    <a:pt x="6071781" y="51473"/>
                  </a:lnTo>
                  <a:lnTo>
                    <a:pt x="6069266" y="56007"/>
                  </a:lnTo>
                  <a:lnTo>
                    <a:pt x="6069304" y="63665"/>
                  </a:lnTo>
                  <a:lnTo>
                    <a:pt x="6069939" y="65557"/>
                  </a:lnTo>
                  <a:lnTo>
                    <a:pt x="6072644" y="68541"/>
                  </a:lnTo>
                  <a:lnTo>
                    <a:pt x="6074384" y="69278"/>
                  </a:lnTo>
                  <a:lnTo>
                    <a:pt x="6078702" y="69278"/>
                  </a:lnTo>
                  <a:lnTo>
                    <a:pt x="6080480" y="68567"/>
                  </a:lnTo>
                  <a:lnTo>
                    <a:pt x="6083185" y="65697"/>
                  </a:lnTo>
                  <a:lnTo>
                    <a:pt x="6083859" y="63665"/>
                  </a:lnTo>
                  <a:lnTo>
                    <a:pt x="6083693" y="53530"/>
                  </a:lnTo>
                  <a:lnTo>
                    <a:pt x="6084773" y="51295"/>
                  </a:lnTo>
                  <a:lnTo>
                    <a:pt x="6086945" y="49339"/>
                  </a:lnTo>
                  <a:lnTo>
                    <a:pt x="6089053" y="47396"/>
                  </a:lnTo>
                  <a:lnTo>
                    <a:pt x="6091910" y="46418"/>
                  </a:lnTo>
                  <a:lnTo>
                    <a:pt x="6100242" y="46418"/>
                  </a:lnTo>
                  <a:lnTo>
                    <a:pt x="6103848" y="47879"/>
                  </a:lnTo>
                  <a:lnTo>
                    <a:pt x="6108814" y="53708"/>
                  </a:lnTo>
                  <a:lnTo>
                    <a:pt x="6110059" y="59080"/>
                  </a:lnTo>
                  <a:lnTo>
                    <a:pt x="6110059" y="69989"/>
                  </a:lnTo>
                  <a:lnTo>
                    <a:pt x="6110059" y="75260"/>
                  </a:lnTo>
                  <a:lnTo>
                    <a:pt x="6110059" y="105206"/>
                  </a:lnTo>
                  <a:lnTo>
                    <a:pt x="6102921" y="110921"/>
                  </a:lnTo>
                  <a:lnTo>
                    <a:pt x="6097155" y="113779"/>
                  </a:lnTo>
                  <a:lnTo>
                    <a:pt x="6089561" y="113779"/>
                  </a:lnTo>
                  <a:lnTo>
                    <a:pt x="6086703" y="112420"/>
                  </a:lnTo>
                  <a:lnTo>
                    <a:pt x="6081750" y="106984"/>
                  </a:lnTo>
                  <a:lnTo>
                    <a:pt x="6080518" y="103568"/>
                  </a:lnTo>
                  <a:lnTo>
                    <a:pt x="6080518" y="96189"/>
                  </a:lnTo>
                  <a:lnTo>
                    <a:pt x="6081496" y="93192"/>
                  </a:lnTo>
                  <a:lnTo>
                    <a:pt x="6085408" y="87706"/>
                  </a:lnTo>
                  <a:lnTo>
                    <a:pt x="6088672" y="85064"/>
                  </a:lnTo>
                  <a:lnTo>
                    <a:pt x="6093231" y="82537"/>
                  </a:lnTo>
                  <a:lnTo>
                    <a:pt x="6095746" y="81127"/>
                  </a:lnTo>
                  <a:lnTo>
                    <a:pt x="6101372" y="78689"/>
                  </a:lnTo>
                  <a:lnTo>
                    <a:pt x="6110059" y="75260"/>
                  </a:lnTo>
                  <a:lnTo>
                    <a:pt x="6110059" y="69989"/>
                  </a:lnTo>
                  <a:lnTo>
                    <a:pt x="6075273" y="85979"/>
                  </a:lnTo>
                  <a:lnTo>
                    <a:pt x="6066269" y="99669"/>
                  </a:lnTo>
                  <a:lnTo>
                    <a:pt x="6066269" y="109588"/>
                  </a:lnTo>
                  <a:lnTo>
                    <a:pt x="6068034" y="114490"/>
                  </a:lnTo>
                  <a:lnTo>
                    <a:pt x="6075070" y="121932"/>
                  </a:lnTo>
                  <a:lnTo>
                    <a:pt x="6079553" y="123799"/>
                  </a:lnTo>
                  <a:lnTo>
                    <a:pt x="6088481" y="123799"/>
                  </a:lnTo>
                  <a:lnTo>
                    <a:pt x="6091771" y="123075"/>
                  </a:lnTo>
                  <a:lnTo>
                    <a:pt x="6096927" y="120662"/>
                  </a:lnTo>
                  <a:lnTo>
                    <a:pt x="6101994" y="117043"/>
                  </a:lnTo>
                  <a:lnTo>
                    <a:pt x="6106198" y="113779"/>
                  </a:lnTo>
                  <a:lnTo>
                    <a:pt x="6110059" y="110782"/>
                  </a:lnTo>
                  <a:lnTo>
                    <a:pt x="6110122" y="115455"/>
                  </a:lnTo>
                  <a:lnTo>
                    <a:pt x="6110986" y="118770"/>
                  </a:lnTo>
                  <a:lnTo>
                    <a:pt x="6114313" y="122656"/>
                  </a:lnTo>
                  <a:lnTo>
                    <a:pt x="6116561" y="123621"/>
                  </a:lnTo>
                  <a:lnTo>
                    <a:pt x="6125248" y="123621"/>
                  </a:lnTo>
                  <a:lnTo>
                    <a:pt x="6131407" y="119303"/>
                  </a:lnTo>
                  <a:lnTo>
                    <a:pt x="6136310" y="112725"/>
                  </a:lnTo>
                  <a:lnTo>
                    <a:pt x="6137757" y="110782"/>
                  </a:lnTo>
                  <a:lnTo>
                    <a:pt x="6137846" y="105867"/>
                  </a:lnTo>
                  <a:close/>
                </a:path>
                <a:path w="8169275" h="374014">
                  <a:moveTo>
                    <a:pt x="6210630" y="92290"/>
                  </a:moveTo>
                  <a:lnTo>
                    <a:pt x="6208166" y="91097"/>
                  </a:lnTo>
                  <a:lnTo>
                    <a:pt x="6205182" y="98056"/>
                  </a:lnTo>
                  <a:lnTo>
                    <a:pt x="6202121" y="102857"/>
                  </a:lnTo>
                  <a:lnTo>
                    <a:pt x="6194501" y="109258"/>
                  </a:lnTo>
                  <a:lnTo>
                    <a:pt x="6189446" y="111137"/>
                  </a:lnTo>
                  <a:lnTo>
                    <a:pt x="6175984" y="111137"/>
                  </a:lnTo>
                  <a:lnTo>
                    <a:pt x="6158217" y="75425"/>
                  </a:lnTo>
                  <a:lnTo>
                    <a:pt x="6158255" y="66065"/>
                  </a:lnTo>
                  <a:lnTo>
                    <a:pt x="6160541" y="58762"/>
                  </a:lnTo>
                  <a:lnTo>
                    <a:pt x="6168656" y="48895"/>
                  </a:lnTo>
                  <a:lnTo>
                    <a:pt x="6173267" y="46774"/>
                  </a:lnTo>
                  <a:lnTo>
                    <a:pt x="6182538" y="46774"/>
                  </a:lnTo>
                  <a:lnTo>
                    <a:pt x="6191110" y="60553"/>
                  </a:lnTo>
                  <a:lnTo>
                    <a:pt x="6191783" y="62852"/>
                  </a:lnTo>
                  <a:lnTo>
                    <a:pt x="6192812" y="64058"/>
                  </a:lnTo>
                  <a:lnTo>
                    <a:pt x="6194463" y="66255"/>
                  </a:lnTo>
                  <a:lnTo>
                    <a:pt x="6196977" y="67348"/>
                  </a:lnTo>
                  <a:lnTo>
                    <a:pt x="6202870" y="67348"/>
                  </a:lnTo>
                  <a:lnTo>
                    <a:pt x="6204839" y="66675"/>
                  </a:lnTo>
                  <a:lnTo>
                    <a:pt x="6207645" y="63982"/>
                  </a:lnTo>
                  <a:lnTo>
                    <a:pt x="6208344" y="62230"/>
                  </a:lnTo>
                  <a:lnTo>
                    <a:pt x="6208344" y="55638"/>
                  </a:lnTo>
                  <a:lnTo>
                    <a:pt x="6205855" y="51384"/>
                  </a:lnTo>
                  <a:lnTo>
                    <a:pt x="6200241" y="46774"/>
                  </a:lnTo>
                  <a:lnTo>
                    <a:pt x="6195898" y="43192"/>
                  </a:lnTo>
                  <a:lnTo>
                    <a:pt x="6189548" y="41148"/>
                  </a:lnTo>
                  <a:lnTo>
                    <a:pt x="6181826" y="41148"/>
                  </a:lnTo>
                  <a:lnTo>
                    <a:pt x="6147079" y="66065"/>
                  </a:lnTo>
                  <a:lnTo>
                    <a:pt x="6144323" y="82867"/>
                  </a:lnTo>
                  <a:lnTo>
                    <a:pt x="6144946" y="91948"/>
                  </a:lnTo>
                  <a:lnTo>
                    <a:pt x="6171158" y="123799"/>
                  </a:lnTo>
                  <a:lnTo>
                    <a:pt x="6177648" y="124498"/>
                  </a:lnTo>
                  <a:lnTo>
                    <a:pt x="6185154" y="124498"/>
                  </a:lnTo>
                  <a:lnTo>
                    <a:pt x="6191986" y="121729"/>
                  </a:lnTo>
                  <a:lnTo>
                    <a:pt x="6198171" y="116192"/>
                  </a:lnTo>
                  <a:lnTo>
                    <a:pt x="6202426" y="111582"/>
                  </a:lnTo>
                  <a:lnTo>
                    <a:pt x="6202705" y="111137"/>
                  </a:lnTo>
                  <a:lnTo>
                    <a:pt x="6205918" y="106070"/>
                  </a:lnTo>
                  <a:lnTo>
                    <a:pt x="6208649" y="99631"/>
                  </a:lnTo>
                  <a:lnTo>
                    <a:pt x="6210630" y="92290"/>
                  </a:lnTo>
                  <a:close/>
                </a:path>
                <a:path w="8169275" h="374014">
                  <a:moveTo>
                    <a:pt x="6250521" y="6248"/>
                  </a:moveTo>
                  <a:lnTo>
                    <a:pt x="6249682" y="4216"/>
                  </a:lnTo>
                  <a:lnTo>
                    <a:pt x="6246304" y="838"/>
                  </a:lnTo>
                  <a:lnTo>
                    <a:pt x="6244260" y="0"/>
                  </a:lnTo>
                  <a:lnTo>
                    <a:pt x="6239395" y="0"/>
                  </a:lnTo>
                  <a:lnTo>
                    <a:pt x="6237325" y="838"/>
                  </a:lnTo>
                  <a:lnTo>
                    <a:pt x="6233960" y="4216"/>
                  </a:lnTo>
                  <a:lnTo>
                    <a:pt x="6233109" y="6248"/>
                  </a:lnTo>
                  <a:lnTo>
                    <a:pt x="6233109" y="11061"/>
                  </a:lnTo>
                  <a:lnTo>
                    <a:pt x="6233973" y="13119"/>
                  </a:lnTo>
                  <a:lnTo>
                    <a:pt x="6237402" y="16548"/>
                  </a:lnTo>
                  <a:lnTo>
                    <a:pt x="6239459" y="17399"/>
                  </a:lnTo>
                  <a:lnTo>
                    <a:pt x="6244260" y="17399"/>
                  </a:lnTo>
                  <a:lnTo>
                    <a:pt x="6246304" y="16548"/>
                  </a:lnTo>
                  <a:lnTo>
                    <a:pt x="6249682" y="13119"/>
                  </a:lnTo>
                  <a:lnTo>
                    <a:pt x="6250521" y="11061"/>
                  </a:lnTo>
                  <a:lnTo>
                    <a:pt x="6250521" y="6248"/>
                  </a:lnTo>
                  <a:close/>
                </a:path>
                <a:path w="8169275" h="374014">
                  <a:moveTo>
                    <a:pt x="6260897" y="119049"/>
                  </a:moveTo>
                  <a:lnTo>
                    <a:pt x="6257163" y="119049"/>
                  </a:lnTo>
                  <a:lnTo>
                    <a:pt x="6254597" y="118656"/>
                  </a:lnTo>
                  <a:lnTo>
                    <a:pt x="6251791" y="117055"/>
                  </a:lnTo>
                  <a:lnTo>
                    <a:pt x="6250737" y="115849"/>
                  </a:lnTo>
                  <a:lnTo>
                    <a:pt x="6249301" y="112610"/>
                  </a:lnTo>
                  <a:lnTo>
                    <a:pt x="6248933" y="109347"/>
                  </a:lnTo>
                  <a:lnTo>
                    <a:pt x="6248933" y="52692"/>
                  </a:lnTo>
                  <a:lnTo>
                    <a:pt x="6248933" y="41148"/>
                  </a:lnTo>
                  <a:lnTo>
                    <a:pt x="6245161" y="41148"/>
                  </a:lnTo>
                  <a:lnTo>
                    <a:pt x="6221501" y="50812"/>
                  </a:lnTo>
                  <a:lnTo>
                    <a:pt x="6222695" y="53987"/>
                  </a:lnTo>
                  <a:lnTo>
                    <a:pt x="6224981" y="53124"/>
                  </a:lnTo>
                  <a:lnTo>
                    <a:pt x="6226924" y="52692"/>
                  </a:lnTo>
                  <a:lnTo>
                    <a:pt x="6230010" y="52692"/>
                  </a:lnTo>
                  <a:lnTo>
                    <a:pt x="6231179" y="53047"/>
                  </a:lnTo>
                  <a:lnTo>
                    <a:pt x="6234696" y="65557"/>
                  </a:lnTo>
                  <a:lnTo>
                    <a:pt x="6234684" y="109347"/>
                  </a:lnTo>
                  <a:lnTo>
                    <a:pt x="6226556" y="119049"/>
                  </a:lnTo>
                  <a:lnTo>
                    <a:pt x="6222733" y="119049"/>
                  </a:lnTo>
                  <a:lnTo>
                    <a:pt x="6222733" y="122212"/>
                  </a:lnTo>
                  <a:lnTo>
                    <a:pt x="6260897" y="122212"/>
                  </a:lnTo>
                  <a:lnTo>
                    <a:pt x="6260897" y="119049"/>
                  </a:lnTo>
                  <a:close/>
                </a:path>
                <a:path w="8169275" h="374014">
                  <a:moveTo>
                    <a:pt x="6357937" y="6248"/>
                  </a:moveTo>
                  <a:lnTo>
                    <a:pt x="6357099" y="4216"/>
                  </a:lnTo>
                  <a:lnTo>
                    <a:pt x="6353721" y="838"/>
                  </a:lnTo>
                  <a:lnTo>
                    <a:pt x="6351676" y="0"/>
                  </a:lnTo>
                  <a:lnTo>
                    <a:pt x="6346825" y="0"/>
                  </a:lnTo>
                  <a:lnTo>
                    <a:pt x="6344742" y="838"/>
                  </a:lnTo>
                  <a:lnTo>
                    <a:pt x="6341377" y="4216"/>
                  </a:lnTo>
                  <a:lnTo>
                    <a:pt x="6340538" y="6248"/>
                  </a:lnTo>
                  <a:lnTo>
                    <a:pt x="6340538" y="9753"/>
                  </a:lnTo>
                  <a:lnTo>
                    <a:pt x="6339916" y="8686"/>
                  </a:lnTo>
                  <a:lnTo>
                    <a:pt x="6337059" y="6502"/>
                  </a:lnTo>
                  <a:lnTo>
                    <a:pt x="6331534" y="2273"/>
                  </a:lnTo>
                  <a:lnTo>
                    <a:pt x="6325997" y="342"/>
                  </a:lnTo>
                  <a:lnTo>
                    <a:pt x="6313475" y="342"/>
                  </a:lnTo>
                  <a:lnTo>
                    <a:pt x="6307645" y="2019"/>
                  </a:lnTo>
                  <a:lnTo>
                    <a:pt x="6297244" y="8686"/>
                  </a:lnTo>
                  <a:lnTo>
                    <a:pt x="6293383" y="13055"/>
                  </a:lnTo>
                  <a:lnTo>
                    <a:pt x="6288329" y="23888"/>
                  </a:lnTo>
                  <a:lnTo>
                    <a:pt x="6287071" y="30492"/>
                  </a:lnTo>
                  <a:lnTo>
                    <a:pt x="6287071" y="43434"/>
                  </a:lnTo>
                  <a:lnTo>
                    <a:pt x="6271768" y="43434"/>
                  </a:lnTo>
                  <a:lnTo>
                    <a:pt x="6271768" y="49593"/>
                  </a:lnTo>
                  <a:lnTo>
                    <a:pt x="6287071" y="49593"/>
                  </a:lnTo>
                  <a:lnTo>
                    <a:pt x="6287071" y="107048"/>
                  </a:lnTo>
                  <a:lnTo>
                    <a:pt x="6278105" y="119049"/>
                  </a:lnTo>
                  <a:lnTo>
                    <a:pt x="6272301" y="119049"/>
                  </a:lnTo>
                  <a:lnTo>
                    <a:pt x="6272301" y="122212"/>
                  </a:lnTo>
                  <a:lnTo>
                    <a:pt x="6319431" y="122212"/>
                  </a:lnTo>
                  <a:lnTo>
                    <a:pt x="6319431" y="119049"/>
                  </a:lnTo>
                  <a:lnTo>
                    <a:pt x="6308699" y="119049"/>
                  </a:lnTo>
                  <a:lnTo>
                    <a:pt x="6305855" y="117805"/>
                  </a:lnTo>
                  <a:lnTo>
                    <a:pt x="6302121" y="113360"/>
                  </a:lnTo>
                  <a:lnTo>
                    <a:pt x="6301410" y="109347"/>
                  </a:lnTo>
                  <a:lnTo>
                    <a:pt x="6301308" y="49593"/>
                  </a:lnTo>
                  <a:lnTo>
                    <a:pt x="6321539" y="49593"/>
                  </a:lnTo>
                  <a:lnTo>
                    <a:pt x="6321539" y="43434"/>
                  </a:lnTo>
                  <a:lnTo>
                    <a:pt x="6301308" y="43434"/>
                  </a:lnTo>
                  <a:lnTo>
                    <a:pt x="6301397" y="23888"/>
                  </a:lnTo>
                  <a:lnTo>
                    <a:pt x="6310554" y="6502"/>
                  </a:lnTo>
                  <a:lnTo>
                    <a:pt x="6315367" y="6502"/>
                  </a:lnTo>
                  <a:lnTo>
                    <a:pt x="6317348" y="7035"/>
                  </a:lnTo>
                  <a:lnTo>
                    <a:pt x="6320904" y="9194"/>
                  </a:lnTo>
                  <a:lnTo>
                    <a:pt x="6322860" y="11277"/>
                  </a:lnTo>
                  <a:lnTo>
                    <a:pt x="6327102" y="17449"/>
                  </a:lnTo>
                  <a:lnTo>
                    <a:pt x="6328892" y="19469"/>
                  </a:lnTo>
                  <a:lnTo>
                    <a:pt x="6331826" y="21336"/>
                  </a:lnTo>
                  <a:lnTo>
                    <a:pt x="6333210" y="21805"/>
                  </a:lnTo>
                  <a:lnTo>
                    <a:pt x="6336258" y="21805"/>
                  </a:lnTo>
                  <a:lnTo>
                    <a:pt x="6337859" y="21043"/>
                  </a:lnTo>
                  <a:lnTo>
                    <a:pt x="6340843" y="18021"/>
                  </a:lnTo>
                  <a:lnTo>
                    <a:pt x="6341529" y="16548"/>
                  </a:lnTo>
                  <a:lnTo>
                    <a:pt x="6341592" y="13322"/>
                  </a:lnTo>
                  <a:lnTo>
                    <a:pt x="6344818" y="16548"/>
                  </a:lnTo>
                  <a:lnTo>
                    <a:pt x="6346876" y="17399"/>
                  </a:lnTo>
                  <a:lnTo>
                    <a:pt x="6351676" y="17399"/>
                  </a:lnTo>
                  <a:lnTo>
                    <a:pt x="6353721" y="16548"/>
                  </a:lnTo>
                  <a:lnTo>
                    <a:pt x="6357099" y="13119"/>
                  </a:lnTo>
                  <a:lnTo>
                    <a:pt x="6357848" y="11277"/>
                  </a:lnTo>
                  <a:lnTo>
                    <a:pt x="6357937" y="6248"/>
                  </a:lnTo>
                  <a:close/>
                </a:path>
                <a:path w="8169275" h="374014">
                  <a:moveTo>
                    <a:pt x="6368313" y="119049"/>
                  </a:moveTo>
                  <a:lnTo>
                    <a:pt x="6364592" y="119049"/>
                  </a:lnTo>
                  <a:lnTo>
                    <a:pt x="6362027" y="118656"/>
                  </a:lnTo>
                  <a:lnTo>
                    <a:pt x="6359220" y="117055"/>
                  </a:lnTo>
                  <a:lnTo>
                    <a:pt x="6358153" y="115849"/>
                  </a:lnTo>
                  <a:lnTo>
                    <a:pt x="6356718" y="112610"/>
                  </a:lnTo>
                  <a:lnTo>
                    <a:pt x="6356363" y="109347"/>
                  </a:lnTo>
                  <a:lnTo>
                    <a:pt x="6356363" y="52692"/>
                  </a:lnTo>
                  <a:lnTo>
                    <a:pt x="6356363" y="41148"/>
                  </a:lnTo>
                  <a:lnTo>
                    <a:pt x="6352591" y="41148"/>
                  </a:lnTo>
                  <a:lnTo>
                    <a:pt x="6328931" y="50812"/>
                  </a:lnTo>
                  <a:lnTo>
                    <a:pt x="6330124" y="53987"/>
                  </a:lnTo>
                  <a:lnTo>
                    <a:pt x="6332410" y="53124"/>
                  </a:lnTo>
                  <a:lnTo>
                    <a:pt x="6334353" y="52692"/>
                  </a:lnTo>
                  <a:lnTo>
                    <a:pt x="6337427" y="52692"/>
                  </a:lnTo>
                  <a:lnTo>
                    <a:pt x="6338608" y="53047"/>
                  </a:lnTo>
                  <a:lnTo>
                    <a:pt x="6340322" y="54483"/>
                  </a:lnTo>
                  <a:lnTo>
                    <a:pt x="6340945" y="55740"/>
                  </a:lnTo>
                  <a:lnTo>
                    <a:pt x="6341859" y="60071"/>
                  </a:lnTo>
                  <a:lnTo>
                    <a:pt x="6342113" y="65557"/>
                  </a:lnTo>
                  <a:lnTo>
                    <a:pt x="6342100" y="109347"/>
                  </a:lnTo>
                  <a:lnTo>
                    <a:pt x="6333972" y="119049"/>
                  </a:lnTo>
                  <a:lnTo>
                    <a:pt x="6330150" y="119049"/>
                  </a:lnTo>
                  <a:lnTo>
                    <a:pt x="6330150" y="122212"/>
                  </a:lnTo>
                  <a:lnTo>
                    <a:pt x="6368313" y="122212"/>
                  </a:lnTo>
                  <a:lnTo>
                    <a:pt x="6368313" y="119049"/>
                  </a:lnTo>
                  <a:close/>
                </a:path>
                <a:path w="8169275" h="374014">
                  <a:moveTo>
                    <a:pt x="6444970" y="92290"/>
                  </a:moveTo>
                  <a:lnTo>
                    <a:pt x="6442507" y="91097"/>
                  </a:lnTo>
                  <a:lnTo>
                    <a:pt x="6439522" y="98056"/>
                  </a:lnTo>
                  <a:lnTo>
                    <a:pt x="6436461" y="102857"/>
                  </a:lnTo>
                  <a:lnTo>
                    <a:pt x="6433299" y="105486"/>
                  </a:lnTo>
                  <a:lnTo>
                    <a:pt x="6428829" y="109258"/>
                  </a:lnTo>
                  <a:lnTo>
                    <a:pt x="6423787" y="111137"/>
                  </a:lnTo>
                  <a:lnTo>
                    <a:pt x="6410325" y="111137"/>
                  </a:lnTo>
                  <a:lnTo>
                    <a:pt x="6404089" y="107543"/>
                  </a:lnTo>
                  <a:lnTo>
                    <a:pt x="6392558" y="75425"/>
                  </a:lnTo>
                  <a:lnTo>
                    <a:pt x="6392596" y="66065"/>
                  </a:lnTo>
                  <a:lnTo>
                    <a:pt x="6394882" y="58762"/>
                  </a:lnTo>
                  <a:lnTo>
                    <a:pt x="6402997" y="48895"/>
                  </a:lnTo>
                  <a:lnTo>
                    <a:pt x="6407607" y="46774"/>
                  </a:lnTo>
                  <a:lnTo>
                    <a:pt x="6416878" y="46774"/>
                  </a:lnTo>
                  <a:lnTo>
                    <a:pt x="6425438" y="60553"/>
                  </a:lnTo>
                  <a:lnTo>
                    <a:pt x="6426111" y="62852"/>
                  </a:lnTo>
                  <a:lnTo>
                    <a:pt x="6427152" y="64058"/>
                  </a:lnTo>
                  <a:lnTo>
                    <a:pt x="6428803" y="66255"/>
                  </a:lnTo>
                  <a:lnTo>
                    <a:pt x="6431318" y="67348"/>
                  </a:lnTo>
                  <a:lnTo>
                    <a:pt x="6437211" y="67348"/>
                  </a:lnTo>
                  <a:lnTo>
                    <a:pt x="6439179" y="66675"/>
                  </a:lnTo>
                  <a:lnTo>
                    <a:pt x="6441973" y="63982"/>
                  </a:lnTo>
                  <a:lnTo>
                    <a:pt x="6442684" y="62230"/>
                  </a:lnTo>
                  <a:lnTo>
                    <a:pt x="6442684" y="55638"/>
                  </a:lnTo>
                  <a:lnTo>
                    <a:pt x="6440183" y="51384"/>
                  </a:lnTo>
                  <a:lnTo>
                    <a:pt x="6434582" y="46774"/>
                  </a:lnTo>
                  <a:lnTo>
                    <a:pt x="6430238" y="43192"/>
                  </a:lnTo>
                  <a:lnTo>
                    <a:pt x="6423888" y="41148"/>
                  </a:lnTo>
                  <a:lnTo>
                    <a:pt x="6416167" y="41148"/>
                  </a:lnTo>
                  <a:lnTo>
                    <a:pt x="6381420" y="66065"/>
                  </a:lnTo>
                  <a:lnTo>
                    <a:pt x="6378664" y="82867"/>
                  </a:lnTo>
                  <a:lnTo>
                    <a:pt x="6379286" y="91948"/>
                  </a:lnTo>
                  <a:lnTo>
                    <a:pt x="6405499" y="123799"/>
                  </a:lnTo>
                  <a:lnTo>
                    <a:pt x="6411989" y="124498"/>
                  </a:lnTo>
                  <a:lnTo>
                    <a:pt x="6419482" y="124498"/>
                  </a:lnTo>
                  <a:lnTo>
                    <a:pt x="6426327" y="121729"/>
                  </a:lnTo>
                  <a:lnTo>
                    <a:pt x="6432512" y="116192"/>
                  </a:lnTo>
                  <a:lnTo>
                    <a:pt x="6436766" y="111582"/>
                  </a:lnTo>
                  <a:lnTo>
                    <a:pt x="6437046" y="111137"/>
                  </a:lnTo>
                  <a:lnTo>
                    <a:pt x="6440259" y="106070"/>
                  </a:lnTo>
                  <a:lnTo>
                    <a:pt x="6442989" y="99631"/>
                  </a:lnTo>
                  <a:lnTo>
                    <a:pt x="6444970" y="92290"/>
                  </a:lnTo>
                  <a:close/>
                </a:path>
                <a:path w="8169275" h="374014">
                  <a:moveTo>
                    <a:pt x="6961543" y="119049"/>
                  </a:moveTo>
                  <a:lnTo>
                    <a:pt x="6934581" y="83350"/>
                  </a:lnTo>
                  <a:lnTo>
                    <a:pt x="6931939" y="77025"/>
                  </a:lnTo>
                  <a:lnTo>
                    <a:pt x="6914477" y="35255"/>
                  </a:lnTo>
                  <a:lnTo>
                    <a:pt x="6914477" y="77025"/>
                  </a:lnTo>
                  <a:lnTo>
                    <a:pt x="6874662" y="77025"/>
                  </a:lnTo>
                  <a:lnTo>
                    <a:pt x="6894843" y="29959"/>
                  </a:lnTo>
                  <a:lnTo>
                    <a:pt x="6914477" y="77025"/>
                  </a:lnTo>
                  <a:lnTo>
                    <a:pt x="6914477" y="35255"/>
                  </a:lnTo>
                  <a:lnTo>
                    <a:pt x="6912267" y="29959"/>
                  </a:lnTo>
                  <a:lnTo>
                    <a:pt x="6901002" y="2984"/>
                  </a:lnTo>
                  <a:lnTo>
                    <a:pt x="6898106" y="2984"/>
                  </a:lnTo>
                  <a:lnTo>
                    <a:pt x="6857098" y="98933"/>
                  </a:lnTo>
                  <a:lnTo>
                    <a:pt x="6853542" y="107365"/>
                  </a:lnTo>
                  <a:lnTo>
                    <a:pt x="6850316" y="112953"/>
                  </a:lnTo>
                  <a:lnTo>
                    <a:pt x="6847395" y="115697"/>
                  </a:lnTo>
                  <a:lnTo>
                    <a:pt x="6845960" y="117081"/>
                  </a:lnTo>
                  <a:lnTo>
                    <a:pt x="6842811" y="118198"/>
                  </a:lnTo>
                  <a:lnTo>
                    <a:pt x="6837947" y="119049"/>
                  </a:lnTo>
                  <a:lnTo>
                    <a:pt x="6837947" y="122212"/>
                  </a:lnTo>
                  <a:lnTo>
                    <a:pt x="6874726" y="122212"/>
                  </a:lnTo>
                  <a:lnTo>
                    <a:pt x="6874726" y="119049"/>
                  </a:lnTo>
                  <a:lnTo>
                    <a:pt x="6869112" y="118656"/>
                  </a:lnTo>
                  <a:lnTo>
                    <a:pt x="6865455" y="117779"/>
                  </a:lnTo>
                  <a:lnTo>
                    <a:pt x="6862089" y="115087"/>
                  </a:lnTo>
                  <a:lnTo>
                    <a:pt x="6861238" y="113525"/>
                  </a:lnTo>
                  <a:lnTo>
                    <a:pt x="6861264" y="109385"/>
                  </a:lnTo>
                  <a:lnTo>
                    <a:pt x="6862216" y="106133"/>
                  </a:lnTo>
                  <a:lnTo>
                    <a:pt x="6871970" y="83350"/>
                  </a:lnTo>
                  <a:lnTo>
                    <a:pt x="6917106" y="83350"/>
                  </a:lnTo>
                  <a:lnTo>
                    <a:pt x="6924014" y="99949"/>
                  </a:lnTo>
                  <a:lnTo>
                    <a:pt x="6926300" y="105397"/>
                  </a:lnTo>
                  <a:lnTo>
                    <a:pt x="6927443" y="109385"/>
                  </a:lnTo>
                  <a:lnTo>
                    <a:pt x="6927443" y="113804"/>
                  </a:lnTo>
                  <a:lnTo>
                    <a:pt x="6926631" y="115404"/>
                  </a:lnTo>
                  <a:lnTo>
                    <a:pt x="6923367" y="118046"/>
                  </a:lnTo>
                  <a:lnTo>
                    <a:pt x="6920230" y="118821"/>
                  </a:lnTo>
                  <a:lnTo>
                    <a:pt x="6915594" y="119049"/>
                  </a:lnTo>
                  <a:lnTo>
                    <a:pt x="6915594" y="122212"/>
                  </a:lnTo>
                  <a:lnTo>
                    <a:pt x="6961543" y="122212"/>
                  </a:lnTo>
                  <a:lnTo>
                    <a:pt x="6961543" y="119049"/>
                  </a:lnTo>
                  <a:close/>
                </a:path>
                <a:path w="8169275" h="374014">
                  <a:moveTo>
                    <a:pt x="7040042" y="11557"/>
                  </a:moveTo>
                  <a:lnTo>
                    <a:pt x="7038378" y="8686"/>
                  </a:lnTo>
                  <a:lnTo>
                    <a:pt x="7035520" y="6502"/>
                  </a:lnTo>
                  <a:lnTo>
                    <a:pt x="7029996" y="2273"/>
                  </a:lnTo>
                  <a:lnTo>
                    <a:pt x="7024459" y="342"/>
                  </a:lnTo>
                  <a:lnTo>
                    <a:pt x="7011937" y="342"/>
                  </a:lnTo>
                  <a:lnTo>
                    <a:pt x="6985533" y="30492"/>
                  </a:lnTo>
                  <a:lnTo>
                    <a:pt x="6985533" y="43434"/>
                  </a:lnTo>
                  <a:lnTo>
                    <a:pt x="6970230" y="43434"/>
                  </a:lnTo>
                  <a:lnTo>
                    <a:pt x="6970230" y="49593"/>
                  </a:lnTo>
                  <a:lnTo>
                    <a:pt x="6985533" y="49593"/>
                  </a:lnTo>
                  <a:lnTo>
                    <a:pt x="6985419" y="108140"/>
                  </a:lnTo>
                  <a:lnTo>
                    <a:pt x="6976567" y="119049"/>
                  </a:lnTo>
                  <a:lnTo>
                    <a:pt x="6970763" y="119049"/>
                  </a:lnTo>
                  <a:lnTo>
                    <a:pt x="6970763" y="122212"/>
                  </a:lnTo>
                  <a:lnTo>
                    <a:pt x="7017893" y="122212"/>
                  </a:lnTo>
                  <a:lnTo>
                    <a:pt x="7017893" y="119049"/>
                  </a:lnTo>
                  <a:lnTo>
                    <a:pt x="7007161" y="119049"/>
                  </a:lnTo>
                  <a:lnTo>
                    <a:pt x="7004317" y="117805"/>
                  </a:lnTo>
                  <a:lnTo>
                    <a:pt x="7000583" y="113360"/>
                  </a:lnTo>
                  <a:lnTo>
                    <a:pt x="6999808" y="109029"/>
                  </a:lnTo>
                  <a:lnTo>
                    <a:pt x="6999770" y="49593"/>
                  </a:lnTo>
                  <a:lnTo>
                    <a:pt x="7020001" y="49593"/>
                  </a:lnTo>
                  <a:lnTo>
                    <a:pt x="7020001" y="43434"/>
                  </a:lnTo>
                  <a:lnTo>
                    <a:pt x="6999770" y="43434"/>
                  </a:lnTo>
                  <a:lnTo>
                    <a:pt x="6999859" y="23888"/>
                  </a:lnTo>
                  <a:lnTo>
                    <a:pt x="7009016" y="6502"/>
                  </a:lnTo>
                  <a:lnTo>
                    <a:pt x="7013829" y="6502"/>
                  </a:lnTo>
                  <a:lnTo>
                    <a:pt x="7015810" y="7035"/>
                  </a:lnTo>
                  <a:lnTo>
                    <a:pt x="7019366" y="9194"/>
                  </a:lnTo>
                  <a:lnTo>
                    <a:pt x="7021322" y="11277"/>
                  </a:lnTo>
                  <a:lnTo>
                    <a:pt x="7025564" y="17449"/>
                  </a:lnTo>
                  <a:lnTo>
                    <a:pt x="7027354" y="19469"/>
                  </a:lnTo>
                  <a:lnTo>
                    <a:pt x="7030275" y="21336"/>
                  </a:lnTo>
                  <a:lnTo>
                    <a:pt x="7031672" y="21805"/>
                  </a:lnTo>
                  <a:lnTo>
                    <a:pt x="7034708" y="21805"/>
                  </a:lnTo>
                  <a:lnTo>
                    <a:pt x="7036321" y="21043"/>
                  </a:lnTo>
                  <a:lnTo>
                    <a:pt x="7039305" y="18021"/>
                  </a:lnTo>
                  <a:lnTo>
                    <a:pt x="7040042" y="16433"/>
                  </a:lnTo>
                  <a:lnTo>
                    <a:pt x="7040042" y="11557"/>
                  </a:lnTo>
                  <a:close/>
                </a:path>
                <a:path w="8169275" h="374014">
                  <a:moveTo>
                    <a:pt x="7081723" y="48183"/>
                  </a:moveTo>
                  <a:lnTo>
                    <a:pt x="7080707" y="45961"/>
                  </a:lnTo>
                  <a:lnTo>
                    <a:pt x="7076618" y="42113"/>
                  </a:lnTo>
                  <a:lnTo>
                    <a:pt x="7074027" y="41148"/>
                  </a:lnTo>
                  <a:lnTo>
                    <a:pt x="7070903" y="41148"/>
                  </a:lnTo>
                  <a:lnTo>
                    <a:pt x="7065772" y="42265"/>
                  </a:lnTo>
                  <a:lnTo>
                    <a:pt x="7060705" y="45593"/>
                  </a:lnTo>
                  <a:lnTo>
                    <a:pt x="7055701" y="51142"/>
                  </a:lnTo>
                  <a:lnTo>
                    <a:pt x="7050773" y="58902"/>
                  </a:lnTo>
                  <a:lnTo>
                    <a:pt x="7050773" y="52692"/>
                  </a:lnTo>
                  <a:lnTo>
                    <a:pt x="7050773" y="41148"/>
                  </a:lnTo>
                  <a:lnTo>
                    <a:pt x="7047166" y="41148"/>
                  </a:lnTo>
                  <a:lnTo>
                    <a:pt x="7023341" y="50812"/>
                  </a:lnTo>
                  <a:lnTo>
                    <a:pt x="7024205" y="53987"/>
                  </a:lnTo>
                  <a:lnTo>
                    <a:pt x="7026427" y="53124"/>
                  </a:lnTo>
                  <a:lnTo>
                    <a:pt x="7028421" y="52692"/>
                  </a:lnTo>
                  <a:lnTo>
                    <a:pt x="7031672" y="52692"/>
                  </a:lnTo>
                  <a:lnTo>
                    <a:pt x="7032917" y="53098"/>
                  </a:lnTo>
                  <a:lnTo>
                    <a:pt x="7034924" y="54698"/>
                  </a:lnTo>
                  <a:lnTo>
                    <a:pt x="7035609" y="55968"/>
                  </a:lnTo>
                  <a:lnTo>
                    <a:pt x="7036346" y="59448"/>
                  </a:lnTo>
                  <a:lnTo>
                    <a:pt x="7036435" y="110807"/>
                  </a:lnTo>
                  <a:lnTo>
                    <a:pt x="7036384" y="111810"/>
                  </a:lnTo>
                  <a:lnTo>
                    <a:pt x="7035533" y="114782"/>
                  </a:lnTo>
                  <a:lnTo>
                    <a:pt x="7034543" y="116243"/>
                  </a:lnTo>
                  <a:lnTo>
                    <a:pt x="7033107" y="117157"/>
                  </a:lnTo>
                  <a:lnTo>
                    <a:pt x="7031177" y="118427"/>
                  </a:lnTo>
                  <a:lnTo>
                    <a:pt x="7028205" y="119049"/>
                  </a:lnTo>
                  <a:lnTo>
                    <a:pt x="7024217" y="119049"/>
                  </a:lnTo>
                  <a:lnTo>
                    <a:pt x="7024217" y="122212"/>
                  </a:lnTo>
                  <a:lnTo>
                    <a:pt x="7064489" y="122212"/>
                  </a:lnTo>
                  <a:lnTo>
                    <a:pt x="7064489" y="119049"/>
                  </a:lnTo>
                  <a:lnTo>
                    <a:pt x="7060946" y="119049"/>
                  </a:lnTo>
                  <a:lnTo>
                    <a:pt x="7058241" y="118554"/>
                  </a:lnTo>
                  <a:lnTo>
                    <a:pt x="7050773" y="66116"/>
                  </a:lnTo>
                  <a:lnTo>
                    <a:pt x="7053504" y="60718"/>
                  </a:lnTo>
                  <a:lnTo>
                    <a:pt x="7054736" y="58902"/>
                  </a:lnTo>
                  <a:lnTo>
                    <a:pt x="7056158" y="56832"/>
                  </a:lnTo>
                  <a:lnTo>
                    <a:pt x="7058723" y="54483"/>
                  </a:lnTo>
                  <a:lnTo>
                    <a:pt x="7059917" y="53327"/>
                  </a:lnTo>
                  <a:lnTo>
                    <a:pt x="7061022" y="52755"/>
                  </a:lnTo>
                  <a:lnTo>
                    <a:pt x="7063245" y="52755"/>
                  </a:lnTo>
                  <a:lnTo>
                    <a:pt x="7065086" y="53746"/>
                  </a:lnTo>
                  <a:lnTo>
                    <a:pt x="7070039" y="57734"/>
                  </a:lnTo>
                  <a:lnTo>
                    <a:pt x="7072262" y="58737"/>
                  </a:lnTo>
                  <a:lnTo>
                    <a:pt x="7076287" y="58737"/>
                  </a:lnTo>
                  <a:lnTo>
                    <a:pt x="7078040" y="57962"/>
                  </a:lnTo>
                  <a:lnTo>
                    <a:pt x="7080986" y="54851"/>
                  </a:lnTo>
                  <a:lnTo>
                    <a:pt x="7081660" y="53098"/>
                  </a:lnTo>
                  <a:lnTo>
                    <a:pt x="7081723" y="52755"/>
                  </a:lnTo>
                  <a:lnTo>
                    <a:pt x="7081723" y="48183"/>
                  </a:lnTo>
                  <a:close/>
                </a:path>
                <a:path w="8169275" h="374014">
                  <a:moveTo>
                    <a:pt x="7114972" y="6248"/>
                  </a:moveTo>
                  <a:lnTo>
                    <a:pt x="7114121" y="4216"/>
                  </a:lnTo>
                  <a:lnTo>
                    <a:pt x="7110755" y="838"/>
                  </a:lnTo>
                  <a:lnTo>
                    <a:pt x="7108711" y="0"/>
                  </a:lnTo>
                  <a:lnTo>
                    <a:pt x="7103846" y="0"/>
                  </a:lnTo>
                  <a:lnTo>
                    <a:pt x="7101776" y="838"/>
                  </a:lnTo>
                  <a:lnTo>
                    <a:pt x="7098398" y="4216"/>
                  </a:lnTo>
                  <a:lnTo>
                    <a:pt x="7097560" y="6248"/>
                  </a:lnTo>
                  <a:lnTo>
                    <a:pt x="7097560" y="11061"/>
                  </a:lnTo>
                  <a:lnTo>
                    <a:pt x="7098411" y="13119"/>
                  </a:lnTo>
                  <a:lnTo>
                    <a:pt x="7101840" y="16548"/>
                  </a:lnTo>
                  <a:lnTo>
                    <a:pt x="7103910" y="17399"/>
                  </a:lnTo>
                  <a:lnTo>
                    <a:pt x="7108711" y="17399"/>
                  </a:lnTo>
                  <a:lnTo>
                    <a:pt x="7110755" y="16548"/>
                  </a:lnTo>
                  <a:lnTo>
                    <a:pt x="7114121" y="13119"/>
                  </a:lnTo>
                  <a:lnTo>
                    <a:pt x="7114972" y="11061"/>
                  </a:lnTo>
                  <a:lnTo>
                    <a:pt x="7114972" y="6248"/>
                  </a:lnTo>
                  <a:close/>
                </a:path>
                <a:path w="8169275" h="374014">
                  <a:moveTo>
                    <a:pt x="7125348" y="119049"/>
                  </a:moveTo>
                  <a:lnTo>
                    <a:pt x="7121614" y="119049"/>
                  </a:lnTo>
                  <a:lnTo>
                    <a:pt x="7119048" y="118656"/>
                  </a:lnTo>
                  <a:lnTo>
                    <a:pt x="7116242" y="117055"/>
                  </a:lnTo>
                  <a:lnTo>
                    <a:pt x="7115175" y="115849"/>
                  </a:lnTo>
                  <a:lnTo>
                    <a:pt x="7113740" y="112610"/>
                  </a:lnTo>
                  <a:lnTo>
                    <a:pt x="7113384" y="109347"/>
                  </a:lnTo>
                  <a:lnTo>
                    <a:pt x="7113384" y="52692"/>
                  </a:lnTo>
                  <a:lnTo>
                    <a:pt x="7113384" y="41148"/>
                  </a:lnTo>
                  <a:lnTo>
                    <a:pt x="7109612" y="41148"/>
                  </a:lnTo>
                  <a:lnTo>
                    <a:pt x="7085952" y="50812"/>
                  </a:lnTo>
                  <a:lnTo>
                    <a:pt x="7087146" y="53987"/>
                  </a:lnTo>
                  <a:lnTo>
                    <a:pt x="7089432" y="53124"/>
                  </a:lnTo>
                  <a:lnTo>
                    <a:pt x="7091375" y="52692"/>
                  </a:lnTo>
                  <a:lnTo>
                    <a:pt x="7094461" y="52692"/>
                  </a:lnTo>
                  <a:lnTo>
                    <a:pt x="7095630" y="53047"/>
                  </a:lnTo>
                  <a:lnTo>
                    <a:pt x="7099135" y="65557"/>
                  </a:lnTo>
                  <a:lnTo>
                    <a:pt x="7099122" y="109347"/>
                  </a:lnTo>
                  <a:lnTo>
                    <a:pt x="7090994" y="119049"/>
                  </a:lnTo>
                  <a:lnTo>
                    <a:pt x="7087184" y="119049"/>
                  </a:lnTo>
                  <a:lnTo>
                    <a:pt x="7087184" y="122212"/>
                  </a:lnTo>
                  <a:lnTo>
                    <a:pt x="7125348" y="122212"/>
                  </a:lnTo>
                  <a:lnTo>
                    <a:pt x="7125348" y="119049"/>
                  </a:lnTo>
                  <a:close/>
                </a:path>
                <a:path w="8169275" h="374014">
                  <a:moveTo>
                    <a:pt x="7201992" y="92290"/>
                  </a:moveTo>
                  <a:lnTo>
                    <a:pt x="7199528" y="91097"/>
                  </a:lnTo>
                  <a:lnTo>
                    <a:pt x="7196544" y="98056"/>
                  </a:lnTo>
                  <a:lnTo>
                    <a:pt x="7193483" y="102857"/>
                  </a:lnTo>
                  <a:lnTo>
                    <a:pt x="7185863" y="109258"/>
                  </a:lnTo>
                  <a:lnTo>
                    <a:pt x="7180808" y="111137"/>
                  </a:lnTo>
                  <a:lnTo>
                    <a:pt x="7167346" y="111137"/>
                  </a:lnTo>
                  <a:lnTo>
                    <a:pt x="7149579" y="75425"/>
                  </a:lnTo>
                  <a:lnTo>
                    <a:pt x="7149617" y="66065"/>
                  </a:lnTo>
                  <a:lnTo>
                    <a:pt x="7151903" y="58762"/>
                  </a:lnTo>
                  <a:lnTo>
                    <a:pt x="7160019" y="48895"/>
                  </a:lnTo>
                  <a:lnTo>
                    <a:pt x="7164629" y="46774"/>
                  </a:lnTo>
                  <a:lnTo>
                    <a:pt x="7173900" y="46774"/>
                  </a:lnTo>
                  <a:lnTo>
                    <a:pt x="7182459" y="60553"/>
                  </a:lnTo>
                  <a:lnTo>
                    <a:pt x="7183133" y="62852"/>
                  </a:lnTo>
                  <a:lnTo>
                    <a:pt x="7184174" y="64058"/>
                  </a:lnTo>
                  <a:lnTo>
                    <a:pt x="7185825" y="66255"/>
                  </a:lnTo>
                  <a:lnTo>
                    <a:pt x="7188340" y="67348"/>
                  </a:lnTo>
                  <a:lnTo>
                    <a:pt x="7194232" y="67348"/>
                  </a:lnTo>
                  <a:lnTo>
                    <a:pt x="7196201" y="66675"/>
                  </a:lnTo>
                  <a:lnTo>
                    <a:pt x="7198995" y="63982"/>
                  </a:lnTo>
                  <a:lnTo>
                    <a:pt x="7199706" y="62230"/>
                  </a:lnTo>
                  <a:lnTo>
                    <a:pt x="7199706" y="55638"/>
                  </a:lnTo>
                  <a:lnTo>
                    <a:pt x="7197217" y="51384"/>
                  </a:lnTo>
                  <a:lnTo>
                    <a:pt x="7191603" y="46774"/>
                  </a:lnTo>
                  <a:lnTo>
                    <a:pt x="7187260" y="43192"/>
                  </a:lnTo>
                  <a:lnTo>
                    <a:pt x="7180910" y="41148"/>
                  </a:lnTo>
                  <a:lnTo>
                    <a:pt x="7173188" y="41148"/>
                  </a:lnTo>
                  <a:lnTo>
                    <a:pt x="7138441" y="66065"/>
                  </a:lnTo>
                  <a:lnTo>
                    <a:pt x="7135685" y="82867"/>
                  </a:lnTo>
                  <a:lnTo>
                    <a:pt x="7136308" y="91948"/>
                  </a:lnTo>
                  <a:lnTo>
                    <a:pt x="7162520" y="123799"/>
                  </a:lnTo>
                  <a:lnTo>
                    <a:pt x="7169010" y="124498"/>
                  </a:lnTo>
                  <a:lnTo>
                    <a:pt x="7176516" y="124498"/>
                  </a:lnTo>
                  <a:lnTo>
                    <a:pt x="7183348" y="121729"/>
                  </a:lnTo>
                  <a:lnTo>
                    <a:pt x="7189533" y="116192"/>
                  </a:lnTo>
                  <a:lnTo>
                    <a:pt x="7193788" y="111582"/>
                  </a:lnTo>
                  <a:lnTo>
                    <a:pt x="7194067" y="111137"/>
                  </a:lnTo>
                  <a:lnTo>
                    <a:pt x="7197280" y="106070"/>
                  </a:lnTo>
                  <a:lnTo>
                    <a:pt x="7200011" y="99631"/>
                  </a:lnTo>
                  <a:lnTo>
                    <a:pt x="7201992" y="92290"/>
                  </a:lnTo>
                  <a:close/>
                </a:path>
                <a:path w="8169275" h="374014">
                  <a:moveTo>
                    <a:pt x="7285317" y="105867"/>
                  </a:moveTo>
                  <a:lnTo>
                    <a:pt x="7281875" y="109296"/>
                  </a:lnTo>
                  <a:lnTo>
                    <a:pt x="7279538" y="111379"/>
                  </a:lnTo>
                  <a:lnTo>
                    <a:pt x="7277646" y="112522"/>
                  </a:lnTo>
                  <a:lnTo>
                    <a:pt x="7276833" y="112725"/>
                  </a:lnTo>
                  <a:lnTo>
                    <a:pt x="7275055" y="112725"/>
                  </a:lnTo>
                  <a:lnTo>
                    <a:pt x="7271779" y="75260"/>
                  </a:lnTo>
                  <a:lnTo>
                    <a:pt x="7271779" y="60464"/>
                  </a:lnTo>
                  <a:lnTo>
                    <a:pt x="7271258" y="55435"/>
                  </a:lnTo>
                  <a:lnTo>
                    <a:pt x="7268629" y="49199"/>
                  </a:lnTo>
                  <a:lnTo>
                    <a:pt x="7266102" y="46418"/>
                  </a:lnTo>
                  <a:lnTo>
                    <a:pt x="7258278" y="42316"/>
                  </a:lnTo>
                  <a:lnTo>
                    <a:pt x="7252538" y="41148"/>
                  </a:lnTo>
                  <a:lnTo>
                    <a:pt x="7236434" y="41148"/>
                  </a:lnTo>
                  <a:lnTo>
                    <a:pt x="7229348" y="43205"/>
                  </a:lnTo>
                  <a:lnTo>
                    <a:pt x="7219251" y="51473"/>
                  </a:lnTo>
                  <a:lnTo>
                    <a:pt x="7216737" y="56007"/>
                  </a:lnTo>
                  <a:lnTo>
                    <a:pt x="7216775" y="63665"/>
                  </a:lnTo>
                  <a:lnTo>
                    <a:pt x="7217410" y="65557"/>
                  </a:lnTo>
                  <a:lnTo>
                    <a:pt x="7220115" y="68541"/>
                  </a:lnTo>
                  <a:lnTo>
                    <a:pt x="7221855" y="69278"/>
                  </a:lnTo>
                  <a:lnTo>
                    <a:pt x="7226173" y="69278"/>
                  </a:lnTo>
                  <a:lnTo>
                    <a:pt x="7227951" y="68567"/>
                  </a:lnTo>
                  <a:lnTo>
                    <a:pt x="7230656" y="65697"/>
                  </a:lnTo>
                  <a:lnTo>
                    <a:pt x="7231329" y="63665"/>
                  </a:lnTo>
                  <a:lnTo>
                    <a:pt x="7231164" y="53530"/>
                  </a:lnTo>
                  <a:lnTo>
                    <a:pt x="7232243" y="51295"/>
                  </a:lnTo>
                  <a:lnTo>
                    <a:pt x="7234415" y="49339"/>
                  </a:lnTo>
                  <a:lnTo>
                    <a:pt x="7236523" y="47396"/>
                  </a:lnTo>
                  <a:lnTo>
                    <a:pt x="7239381" y="46418"/>
                  </a:lnTo>
                  <a:lnTo>
                    <a:pt x="7247712" y="46418"/>
                  </a:lnTo>
                  <a:lnTo>
                    <a:pt x="7251319" y="47879"/>
                  </a:lnTo>
                  <a:lnTo>
                    <a:pt x="7256285" y="53708"/>
                  </a:lnTo>
                  <a:lnTo>
                    <a:pt x="7257529" y="59080"/>
                  </a:lnTo>
                  <a:lnTo>
                    <a:pt x="7257529" y="69989"/>
                  </a:lnTo>
                  <a:lnTo>
                    <a:pt x="7257529" y="75260"/>
                  </a:lnTo>
                  <a:lnTo>
                    <a:pt x="7257529" y="105206"/>
                  </a:lnTo>
                  <a:lnTo>
                    <a:pt x="7250392" y="110921"/>
                  </a:lnTo>
                  <a:lnTo>
                    <a:pt x="7244639" y="113779"/>
                  </a:lnTo>
                  <a:lnTo>
                    <a:pt x="7237031" y="113779"/>
                  </a:lnTo>
                  <a:lnTo>
                    <a:pt x="7234187" y="112420"/>
                  </a:lnTo>
                  <a:lnTo>
                    <a:pt x="7229221" y="106984"/>
                  </a:lnTo>
                  <a:lnTo>
                    <a:pt x="7227989" y="103568"/>
                  </a:lnTo>
                  <a:lnTo>
                    <a:pt x="7227989" y="96189"/>
                  </a:lnTo>
                  <a:lnTo>
                    <a:pt x="7228967" y="93192"/>
                  </a:lnTo>
                  <a:lnTo>
                    <a:pt x="7232878" y="87706"/>
                  </a:lnTo>
                  <a:lnTo>
                    <a:pt x="7236142" y="85064"/>
                  </a:lnTo>
                  <a:lnTo>
                    <a:pt x="7240702" y="82537"/>
                  </a:lnTo>
                  <a:lnTo>
                    <a:pt x="7243216" y="81127"/>
                  </a:lnTo>
                  <a:lnTo>
                    <a:pt x="7248842" y="78689"/>
                  </a:lnTo>
                  <a:lnTo>
                    <a:pt x="7257529" y="75260"/>
                  </a:lnTo>
                  <a:lnTo>
                    <a:pt x="7257529" y="69989"/>
                  </a:lnTo>
                  <a:lnTo>
                    <a:pt x="7222744" y="85979"/>
                  </a:lnTo>
                  <a:lnTo>
                    <a:pt x="7213740" y="99669"/>
                  </a:lnTo>
                  <a:lnTo>
                    <a:pt x="7213740" y="109588"/>
                  </a:lnTo>
                  <a:lnTo>
                    <a:pt x="7215505" y="114490"/>
                  </a:lnTo>
                  <a:lnTo>
                    <a:pt x="7222541" y="121932"/>
                  </a:lnTo>
                  <a:lnTo>
                    <a:pt x="7227024" y="123799"/>
                  </a:lnTo>
                  <a:lnTo>
                    <a:pt x="7235952" y="123799"/>
                  </a:lnTo>
                  <a:lnTo>
                    <a:pt x="7253668" y="113779"/>
                  </a:lnTo>
                  <a:lnTo>
                    <a:pt x="7257529" y="110782"/>
                  </a:lnTo>
                  <a:lnTo>
                    <a:pt x="7257593" y="115455"/>
                  </a:lnTo>
                  <a:lnTo>
                    <a:pt x="7258456" y="118770"/>
                  </a:lnTo>
                  <a:lnTo>
                    <a:pt x="7261796" y="122656"/>
                  </a:lnTo>
                  <a:lnTo>
                    <a:pt x="7264032" y="123621"/>
                  </a:lnTo>
                  <a:lnTo>
                    <a:pt x="7272718" y="123621"/>
                  </a:lnTo>
                  <a:lnTo>
                    <a:pt x="7278878" y="119303"/>
                  </a:lnTo>
                  <a:lnTo>
                    <a:pt x="7283780" y="112725"/>
                  </a:lnTo>
                  <a:lnTo>
                    <a:pt x="7285228" y="110782"/>
                  </a:lnTo>
                  <a:lnTo>
                    <a:pt x="7285317" y="105867"/>
                  </a:lnTo>
                  <a:close/>
                </a:path>
                <a:path w="8169275" h="374014">
                  <a:moveTo>
                    <a:pt x="7372693" y="119049"/>
                  </a:moveTo>
                  <a:lnTo>
                    <a:pt x="7368934" y="119049"/>
                  </a:lnTo>
                  <a:lnTo>
                    <a:pt x="7366355" y="118656"/>
                  </a:lnTo>
                  <a:lnTo>
                    <a:pt x="7360729" y="63715"/>
                  </a:lnTo>
                  <a:lnTo>
                    <a:pt x="7360107" y="58432"/>
                  </a:lnTo>
                  <a:lnTo>
                    <a:pt x="7357554" y="51523"/>
                  </a:lnTo>
                  <a:lnTo>
                    <a:pt x="7357021" y="50063"/>
                  </a:lnTo>
                  <a:lnTo>
                    <a:pt x="7354570" y="46520"/>
                  </a:lnTo>
                  <a:lnTo>
                    <a:pt x="7348398" y="42214"/>
                  </a:lnTo>
                  <a:lnTo>
                    <a:pt x="7344715" y="41148"/>
                  </a:lnTo>
                  <a:lnTo>
                    <a:pt x="7340435" y="41148"/>
                  </a:lnTo>
                  <a:lnTo>
                    <a:pt x="7334097" y="42176"/>
                  </a:lnTo>
                  <a:lnTo>
                    <a:pt x="7327595" y="45275"/>
                  </a:lnTo>
                  <a:lnTo>
                    <a:pt x="7320940" y="50431"/>
                  </a:lnTo>
                  <a:lnTo>
                    <a:pt x="7314133" y="57645"/>
                  </a:lnTo>
                  <a:lnTo>
                    <a:pt x="7314133" y="52692"/>
                  </a:lnTo>
                  <a:lnTo>
                    <a:pt x="7314133" y="41148"/>
                  </a:lnTo>
                  <a:lnTo>
                    <a:pt x="7310437" y="41148"/>
                  </a:lnTo>
                  <a:lnTo>
                    <a:pt x="7286701" y="50812"/>
                  </a:lnTo>
                  <a:lnTo>
                    <a:pt x="7287984" y="53987"/>
                  </a:lnTo>
                  <a:lnTo>
                    <a:pt x="7290206" y="53124"/>
                  </a:lnTo>
                  <a:lnTo>
                    <a:pt x="7292124" y="52692"/>
                  </a:lnTo>
                  <a:lnTo>
                    <a:pt x="7295210" y="52692"/>
                  </a:lnTo>
                  <a:lnTo>
                    <a:pt x="7296391" y="53073"/>
                  </a:lnTo>
                  <a:lnTo>
                    <a:pt x="7299884" y="110147"/>
                  </a:lnTo>
                  <a:lnTo>
                    <a:pt x="7299185" y="113995"/>
                  </a:lnTo>
                  <a:lnTo>
                    <a:pt x="7296378" y="118046"/>
                  </a:lnTo>
                  <a:lnTo>
                    <a:pt x="7293661" y="119049"/>
                  </a:lnTo>
                  <a:lnTo>
                    <a:pt x="7287933" y="119049"/>
                  </a:lnTo>
                  <a:lnTo>
                    <a:pt x="7287933" y="122212"/>
                  </a:lnTo>
                  <a:lnTo>
                    <a:pt x="7326973" y="122212"/>
                  </a:lnTo>
                  <a:lnTo>
                    <a:pt x="7326973" y="119049"/>
                  </a:lnTo>
                  <a:lnTo>
                    <a:pt x="7322667" y="119049"/>
                  </a:lnTo>
                  <a:lnTo>
                    <a:pt x="7319785" y="118656"/>
                  </a:lnTo>
                  <a:lnTo>
                    <a:pt x="7316991" y="117132"/>
                  </a:lnTo>
                  <a:lnTo>
                    <a:pt x="7315886" y="115925"/>
                  </a:lnTo>
                  <a:lnTo>
                    <a:pt x="7315086" y="114274"/>
                  </a:lnTo>
                  <a:lnTo>
                    <a:pt x="7314451" y="113017"/>
                  </a:lnTo>
                  <a:lnTo>
                    <a:pt x="7314171" y="110147"/>
                  </a:lnTo>
                  <a:lnTo>
                    <a:pt x="7314133" y="62725"/>
                  </a:lnTo>
                  <a:lnTo>
                    <a:pt x="7318692" y="57645"/>
                  </a:lnTo>
                  <a:lnTo>
                    <a:pt x="7320851" y="55257"/>
                  </a:lnTo>
                  <a:lnTo>
                    <a:pt x="7327595" y="51523"/>
                  </a:lnTo>
                  <a:lnTo>
                    <a:pt x="7338746" y="51523"/>
                  </a:lnTo>
                  <a:lnTo>
                    <a:pt x="7341870" y="53149"/>
                  </a:lnTo>
                  <a:lnTo>
                    <a:pt x="7345566" y="59651"/>
                  </a:lnTo>
                  <a:lnTo>
                    <a:pt x="7346277" y="63715"/>
                  </a:lnTo>
                  <a:lnTo>
                    <a:pt x="7346378" y="111620"/>
                  </a:lnTo>
                  <a:lnTo>
                    <a:pt x="7345578" y="114642"/>
                  </a:lnTo>
                  <a:lnTo>
                    <a:pt x="7344562" y="116281"/>
                  </a:lnTo>
                  <a:lnTo>
                    <a:pt x="7341654" y="118503"/>
                  </a:lnTo>
                  <a:lnTo>
                    <a:pt x="7339101" y="119049"/>
                  </a:lnTo>
                  <a:lnTo>
                    <a:pt x="7333831" y="119049"/>
                  </a:lnTo>
                  <a:lnTo>
                    <a:pt x="7333831" y="122212"/>
                  </a:lnTo>
                  <a:lnTo>
                    <a:pt x="7372693" y="122212"/>
                  </a:lnTo>
                  <a:lnTo>
                    <a:pt x="7372693" y="119049"/>
                  </a:lnTo>
                  <a:close/>
                </a:path>
                <a:path w="8169275" h="374014">
                  <a:moveTo>
                    <a:pt x="7508100" y="31292"/>
                  </a:moveTo>
                  <a:lnTo>
                    <a:pt x="7507173" y="11950"/>
                  </a:lnTo>
                  <a:lnTo>
                    <a:pt x="7506881" y="5626"/>
                  </a:lnTo>
                  <a:lnTo>
                    <a:pt x="7420356" y="5626"/>
                  </a:lnTo>
                  <a:lnTo>
                    <a:pt x="7420356" y="8788"/>
                  </a:lnTo>
                  <a:lnTo>
                    <a:pt x="7427303" y="8788"/>
                  </a:lnTo>
                  <a:lnTo>
                    <a:pt x="7429944" y="9474"/>
                  </a:lnTo>
                  <a:lnTo>
                    <a:pt x="7437056" y="20307"/>
                  </a:lnTo>
                  <a:lnTo>
                    <a:pt x="7437056" y="108623"/>
                  </a:lnTo>
                  <a:lnTo>
                    <a:pt x="7436371" y="113017"/>
                  </a:lnTo>
                  <a:lnTo>
                    <a:pt x="7434999" y="114846"/>
                  </a:lnTo>
                  <a:lnTo>
                    <a:pt x="7432815" y="117652"/>
                  </a:lnTo>
                  <a:lnTo>
                    <a:pt x="7429309" y="119049"/>
                  </a:lnTo>
                  <a:lnTo>
                    <a:pt x="7420356" y="119049"/>
                  </a:lnTo>
                  <a:lnTo>
                    <a:pt x="7420356" y="122212"/>
                  </a:lnTo>
                  <a:lnTo>
                    <a:pt x="7470292" y="122212"/>
                  </a:lnTo>
                  <a:lnTo>
                    <a:pt x="7470292" y="119049"/>
                  </a:lnTo>
                  <a:lnTo>
                    <a:pt x="7463396" y="119049"/>
                  </a:lnTo>
                  <a:lnTo>
                    <a:pt x="7460780" y="118364"/>
                  </a:lnTo>
                  <a:lnTo>
                    <a:pt x="7453592" y="64884"/>
                  </a:lnTo>
                  <a:lnTo>
                    <a:pt x="7478611" y="64884"/>
                  </a:lnTo>
                  <a:lnTo>
                    <a:pt x="7489990" y="81241"/>
                  </a:lnTo>
                  <a:lnTo>
                    <a:pt x="7493152" y="81241"/>
                  </a:lnTo>
                  <a:lnTo>
                    <a:pt x="7493152" y="64884"/>
                  </a:lnTo>
                  <a:lnTo>
                    <a:pt x="7493152" y="57683"/>
                  </a:lnTo>
                  <a:lnTo>
                    <a:pt x="7493152" y="41668"/>
                  </a:lnTo>
                  <a:lnTo>
                    <a:pt x="7489990" y="41668"/>
                  </a:lnTo>
                  <a:lnTo>
                    <a:pt x="7489241" y="48107"/>
                  </a:lnTo>
                  <a:lnTo>
                    <a:pt x="7487729" y="52387"/>
                  </a:lnTo>
                  <a:lnTo>
                    <a:pt x="7483183" y="56616"/>
                  </a:lnTo>
                  <a:lnTo>
                    <a:pt x="7479589" y="57683"/>
                  </a:lnTo>
                  <a:lnTo>
                    <a:pt x="7453592" y="57683"/>
                  </a:lnTo>
                  <a:lnTo>
                    <a:pt x="7453592" y="11950"/>
                  </a:lnTo>
                  <a:lnTo>
                    <a:pt x="7485278" y="11950"/>
                  </a:lnTo>
                  <a:lnTo>
                    <a:pt x="7505116" y="31292"/>
                  </a:lnTo>
                  <a:lnTo>
                    <a:pt x="7508100" y="31292"/>
                  </a:lnTo>
                  <a:close/>
                </a:path>
                <a:path w="8169275" h="374014">
                  <a:moveTo>
                    <a:pt x="7588326" y="68224"/>
                  </a:moveTo>
                  <a:lnTo>
                    <a:pt x="7588237" y="63195"/>
                  </a:lnTo>
                  <a:lnTo>
                    <a:pt x="7585494" y="55664"/>
                  </a:lnTo>
                  <a:lnTo>
                    <a:pt x="7577353" y="47307"/>
                  </a:lnTo>
                  <a:lnTo>
                    <a:pt x="7574178" y="44043"/>
                  </a:lnTo>
                  <a:lnTo>
                    <a:pt x="7570394" y="42532"/>
                  </a:lnTo>
                  <a:lnTo>
                    <a:pt x="7570394" y="68224"/>
                  </a:lnTo>
                  <a:lnTo>
                    <a:pt x="7533983" y="68224"/>
                  </a:lnTo>
                  <a:lnTo>
                    <a:pt x="7534618" y="61645"/>
                  </a:lnTo>
                  <a:lnTo>
                    <a:pt x="7536802" y="56515"/>
                  </a:lnTo>
                  <a:lnTo>
                    <a:pt x="7544308" y="49149"/>
                  </a:lnTo>
                  <a:lnTo>
                    <a:pt x="7548550" y="47307"/>
                  </a:lnTo>
                  <a:lnTo>
                    <a:pt x="7556398" y="47307"/>
                  </a:lnTo>
                  <a:lnTo>
                    <a:pt x="7570394" y="68224"/>
                  </a:lnTo>
                  <a:lnTo>
                    <a:pt x="7570394" y="42532"/>
                  </a:lnTo>
                  <a:lnTo>
                    <a:pt x="7566939" y="41148"/>
                  </a:lnTo>
                  <a:lnTo>
                    <a:pt x="7558138" y="41148"/>
                  </a:lnTo>
                  <a:lnTo>
                    <a:pt x="7524432" y="65925"/>
                  </a:lnTo>
                  <a:lnTo>
                    <a:pt x="7521854" y="83858"/>
                  </a:lnTo>
                  <a:lnTo>
                    <a:pt x="7522477" y="92684"/>
                  </a:lnTo>
                  <a:lnTo>
                    <a:pt x="7549324" y="123812"/>
                  </a:lnTo>
                  <a:lnTo>
                    <a:pt x="7556157" y="124498"/>
                  </a:lnTo>
                  <a:lnTo>
                    <a:pt x="7564856" y="124498"/>
                  </a:lnTo>
                  <a:lnTo>
                    <a:pt x="7572083" y="121285"/>
                  </a:lnTo>
                  <a:lnTo>
                    <a:pt x="7581824" y="110439"/>
                  </a:lnTo>
                  <a:lnTo>
                    <a:pt x="7583640" y="108432"/>
                  </a:lnTo>
                  <a:lnTo>
                    <a:pt x="7587120" y="101257"/>
                  </a:lnTo>
                  <a:lnTo>
                    <a:pt x="7588326" y="93345"/>
                  </a:lnTo>
                  <a:lnTo>
                    <a:pt x="7585684" y="91617"/>
                  </a:lnTo>
                  <a:lnTo>
                    <a:pt x="7583106" y="98552"/>
                  </a:lnTo>
                  <a:lnTo>
                    <a:pt x="7579919" y="103416"/>
                  </a:lnTo>
                  <a:lnTo>
                    <a:pt x="7572299" y="109029"/>
                  </a:lnTo>
                  <a:lnTo>
                    <a:pt x="7567828" y="110439"/>
                  </a:lnTo>
                  <a:lnTo>
                    <a:pt x="7554938" y="110439"/>
                  </a:lnTo>
                  <a:lnTo>
                    <a:pt x="7533983" y="73152"/>
                  </a:lnTo>
                  <a:lnTo>
                    <a:pt x="7588326" y="73152"/>
                  </a:lnTo>
                  <a:lnTo>
                    <a:pt x="7588326" y="68224"/>
                  </a:lnTo>
                  <a:close/>
                </a:path>
                <a:path w="8169275" h="374014">
                  <a:moveTo>
                    <a:pt x="7681862" y="114833"/>
                  </a:moveTo>
                  <a:lnTo>
                    <a:pt x="7681341" y="113131"/>
                  </a:lnTo>
                  <a:lnTo>
                    <a:pt x="7680909" y="111671"/>
                  </a:lnTo>
                  <a:lnTo>
                    <a:pt x="7678318" y="112636"/>
                  </a:lnTo>
                  <a:lnTo>
                    <a:pt x="7676274" y="113131"/>
                  </a:lnTo>
                  <a:lnTo>
                    <a:pt x="7668666" y="47790"/>
                  </a:lnTo>
                  <a:lnTo>
                    <a:pt x="7668666" y="11455"/>
                  </a:lnTo>
                  <a:lnTo>
                    <a:pt x="7668666" y="0"/>
                  </a:lnTo>
                  <a:lnTo>
                    <a:pt x="7664780" y="0"/>
                  </a:lnTo>
                  <a:lnTo>
                    <a:pt x="7641234" y="9664"/>
                  </a:lnTo>
                  <a:lnTo>
                    <a:pt x="7642352" y="12827"/>
                  </a:lnTo>
                  <a:lnTo>
                    <a:pt x="7644828" y="11912"/>
                  </a:lnTo>
                  <a:lnTo>
                    <a:pt x="7646810" y="11455"/>
                  </a:lnTo>
                  <a:lnTo>
                    <a:pt x="7649680" y="11455"/>
                  </a:lnTo>
                  <a:lnTo>
                    <a:pt x="7650835" y="11836"/>
                  </a:lnTo>
                  <a:lnTo>
                    <a:pt x="7652664" y="13309"/>
                  </a:lnTo>
                  <a:lnTo>
                    <a:pt x="7653350" y="14706"/>
                  </a:lnTo>
                  <a:lnTo>
                    <a:pt x="7654201" y="18808"/>
                  </a:lnTo>
                  <a:lnTo>
                    <a:pt x="7654417" y="24295"/>
                  </a:lnTo>
                  <a:lnTo>
                    <a:pt x="7654417" y="47790"/>
                  </a:lnTo>
                  <a:lnTo>
                    <a:pt x="7654417" y="66827"/>
                  </a:lnTo>
                  <a:lnTo>
                    <a:pt x="7654417" y="107124"/>
                  </a:lnTo>
                  <a:lnTo>
                    <a:pt x="7649553" y="112382"/>
                  </a:lnTo>
                  <a:lnTo>
                    <a:pt x="7644498" y="115011"/>
                  </a:lnTo>
                  <a:lnTo>
                    <a:pt x="7633094" y="115011"/>
                  </a:lnTo>
                  <a:lnTo>
                    <a:pt x="7614856" y="79260"/>
                  </a:lnTo>
                  <a:lnTo>
                    <a:pt x="7615339" y="71208"/>
                  </a:lnTo>
                  <a:lnTo>
                    <a:pt x="7631138" y="46418"/>
                  </a:lnTo>
                  <a:lnTo>
                    <a:pt x="7638885" y="46418"/>
                  </a:lnTo>
                  <a:lnTo>
                    <a:pt x="7654417" y="66827"/>
                  </a:lnTo>
                  <a:lnTo>
                    <a:pt x="7654417" y="47790"/>
                  </a:lnTo>
                  <a:lnTo>
                    <a:pt x="7653007" y="46418"/>
                  </a:lnTo>
                  <a:lnTo>
                    <a:pt x="7649896" y="43357"/>
                  </a:lnTo>
                  <a:lnTo>
                    <a:pt x="7644168" y="41148"/>
                  </a:lnTo>
                  <a:lnTo>
                    <a:pt x="7637246" y="41148"/>
                  </a:lnTo>
                  <a:lnTo>
                    <a:pt x="7629245" y="42024"/>
                  </a:lnTo>
                  <a:lnTo>
                    <a:pt x="7601852" y="69913"/>
                  </a:lnTo>
                  <a:lnTo>
                    <a:pt x="7599197" y="86080"/>
                  </a:lnTo>
                  <a:lnTo>
                    <a:pt x="7599794" y="94145"/>
                  </a:lnTo>
                  <a:lnTo>
                    <a:pt x="7622730" y="124498"/>
                  </a:lnTo>
                  <a:lnTo>
                    <a:pt x="7635557" y="124498"/>
                  </a:lnTo>
                  <a:lnTo>
                    <a:pt x="7639507" y="123621"/>
                  </a:lnTo>
                  <a:lnTo>
                    <a:pt x="7646835" y="120116"/>
                  </a:lnTo>
                  <a:lnTo>
                    <a:pt x="7650581" y="117208"/>
                  </a:lnTo>
                  <a:lnTo>
                    <a:pt x="7652639" y="115011"/>
                  </a:lnTo>
                  <a:lnTo>
                    <a:pt x="7654417" y="113118"/>
                  </a:lnTo>
                  <a:lnTo>
                    <a:pt x="7654417" y="124498"/>
                  </a:lnTo>
                  <a:lnTo>
                    <a:pt x="7658392" y="124498"/>
                  </a:lnTo>
                  <a:lnTo>
                    <a:pt x="7681862" y="114833"/>
                  </a:lnTo>
                  <a:close/>
                </a:path>
                <a:path w="8169275" h="374014">
                  <a:moveTo>
                    <a:pt x="7754315" y="68224"/>
                  </a:moveTo>
                  <a:lnTo>
                    <a:pt x="7754226" y="63195"/>
                  </a:lnTo>
                  <a:lnTo>
                    <a:pt x="7751483" y="55664"/>
                  </a:lnTo>
                  <a:lnTo>
                    <a:pt x="7743330" y="47307"/>
                  </a:lnTo>
                  <a:lnTo>
                    <a:pt x="7740155" y="44043"/>
                  </a:lnTo>
                  <a:lnTo>
                    <a:pt x="7736370" y="42532"/>
                  </a:lnTo>
                  <a:lnTo>
                    <a:pt x="7736370" y="68224"/>
                  </a:lnTo>
                  <a:lnTo>
                    <a:pt x="7699972" y="68224"/>
                  </a:lnTo>
                  <a:lnTo>
                    <a:pt x="7700607" y="61645"/>
                  </a:lnTo>
                  <a:lnTo>
                    <a:pt x="7702791" y="56515"/>
                  </a:lnTo>
                  <a:lnTo>
                    <a:pt x="7710284" y="49149"/>
                  </a:lnTo>
                  <a:lnTo>
                    <a:pt x="7714539" y="47307"/>
                  </a:lnTo>
                  <a:lnTo>
                    <a:pt x="7722375" y="47307"/>
                  </a:lnTo>
                  <a:lnTo>
                    <a:pt x="7736370" y="68224"/>
                  </a:lnTo>
                  <a:lnTo>
                    <a:pt x="7736370" y="42532"/>
                  </a:lnTo>
                  <a:lnTo>
                    <a:pt x="7732928" y="41148"/>
                  </a:lnTo>
                  <a:lnTo>
                    <a:pt x="7724114" y="41148"/>
                  </a:lnTo>
                  <a:lnTo>
                    <a:pt x="7690421" y="65925"/>
                  </a:lnTo>
                  <a:lnTo>
                    <a:pt x="7687843" y="83858"/>
                  </a:lnTo>
                  <a:lnTo>
                    <a:pt x="7688466" y="92684"/>
                  </a:lnTo>
                  <a:lnTo>
                    <a:pt x="7715313" y="123812"/>
                  </a:lnTo>
                  <a:lnTo>
                    <a:pt x="7722146" y="124498"/>
                  </a:lnTo>
                  <a:lnTo>
                    <a:pt x="7730833" y="124498"/>
                  </a:lnTo>
                  <a:lnTo>
                    <a:pt x="7738072" y="121285"/>
                  </a:lnTo>
                  <a:lnTo>
                    <a:pt x="7747813" y="110439"/>
                  </a:lnTo>
                  <a:lnTo>
                    <a:pt x="7749616" y="108432"/>
                  </a:lnTo>
                  <a:lnTo>
                    <a:pt x="7753109" y="101257"/>
                  </a:lnTo>
                  <a:lnTo>
                    <a:pt x="7754315" y="93345"/>
                  </a:lnTo>
                  <a:lnTo>
                    <a:pt x="7751673" y="91617"/>
                  </a:lnTo>
                  <a:lnTo>
                    <a:pt x="7749095" y="98552"/>
                  </a:lnTo>
                  <a:lnTo>
                    <a:pt x="7745908" y="103416"/>
                  </a:lnTo>
                  <a:lnTo>
                    <a:pt x="7738288" y="109029"/>
                  </a:lnTo>
                  <a:lnTo>
                    <a:pt x="7733805" y="110439"/>
                  </a:lnTo>
                  <a:lnTo>
                    <a:pt x="7720927" y="110439"/>
                  </a:lnTo>
                  <a:lnTo>
                    <a:pt x="7699972" y="73152"/>
                  </a:lnTo>
                  <a:lnTo>
                    <a:pt x="7754315" y="73152"/>
                  </a:lnTo>
                  <a:lnTo>
                    <a:pt x="7754315" y="68224"/>
                  </a:lnTo>
                  <a:close/>
                </a:path>
                <a:path w="8169275" h="374014">
                  <a:moveTo>
                    <a:pt x="7818996" y="48183"/>
                  </a:moveTo>
                  <a:lnTo>
                    <a:pt x="7817980" y="45961"/>
                  </a:lnTo>
                  <a:lnTo>
                    <a:pt x="7813891" y="42113"/>
                  </a:lnTo>
                  <a:lnTo>
                    <a:pt x="7811300" y="41148"/>
                  </a:lnTo>
                  <a:lnTo>
                    <a:pt x="7808176" y="41148"/>
                  </a:lnTo>
                  <a:lnTo>
                    <a:pt x="7803045" y="42265"/>
                  </a:lnTo>
                  <a:lnTo>
                    <a:pt x="7797978" y="45593"/>
                  </a:lnTo>
                  <a:lnTo>
                    <a:pt x="7792974" y="51142"/>
                  </a:lnTo>
                  <a:lnTo>
                    <a:pt x="7788046" y="58902"/>
                  </a:lnTo>
                  <a:lnTo>
                    <a:pt x="7788046" y="52692"/>
                  </a:lnTo>
                  <a:lnTo>
                    <a:pt x="7788046" y="41148"/>
                  </a:lnTo>
                  <a:lnTo>
                    <a:pt x="7784439" y="41148"/>
                  </a:lnTo>
                  <a:lnTo>
                    <a:pt x="7760614" y="50812"/>
                  </a:lnTo>
                  <a:lnTo>
                    <a:pt x="7761478" y="53987"/>
                  </a:lnTo>
                  <a:lnTo>
                    <a:pt x="7763700" y="53124"/>
                  </a:lnTo>
                  <a:lnTo>
                    <a:pt x="7765694" y="52692"/>
                  </a:lnTo>
                  <a:lnTo>
                    <a:pt x="7768958" y="52692"/>
                  </a:lnTo>
                  <a:lnTo>
                    <a:pt x="7770190" y="53098"/>
                  </a:lnTo>
                  <a:lnTo>
                    <a:pt x="7772197" y="54698"/>
                  </a:lnTo>
                  <a:lnTo>
                    <a:pt x="7772882" y="55968"/>
                  </a:lnTo>
                  <a:lnTo>
                    <a:pt x="7773619" y="59448"/>
                  </a:lnTo>
                  <a:lnTo>
                    <a:pt x="7773810" y="64897"/>
                  </a:lnTo>
                  <a:lnTo>
                    <a:pt x="7773810" y="109029"/>
                  </a:lnTo>
                  <a:lnTo>
                    <a:pt x="7765478" y="119049"/>
                  </a:lnTo>
                  <a:lnTo>
                    <a:pt x="7761491" y="119049"/>
                  </a:lnTo>
                  <a:lnTo>
                    <a:pt x="7761491" y="122212"/>
                  </a:lnTo>
                  <a:lnTo>
                    <a:pt x="7801762" y="122212"/>
                  </a:lnTo>
                  <a:lnTo>
                    <a:pt x="7801762" y="119049"/>
                  </a:lnTo>
                  <a:lnTo>
                    <a:pt x="7798219" y="119049"/>
                  </a:lnTo>
                  <a:lnTo>
                    <a:pt x="7795514" y="118554"/>
                  </a:lnTo>
                  <a:lnTo>
                    <a:pt x="7791729" y="116535"/>
                  </a:lnTo>
                  <a:lnTo>
                    <a:pt x="7790421" y="115252"/>
                  </a:lnTo>
                  <a:lnTo>
                    <a:pt x="7788592" y="111455"/>
                  </a:lnTo>
                  <a:lnTo>
                    <a:pt x="7788046" y="108140"/>
                  </a:lnTo>
                  <a:lnTo>
                    <a:pt x="7788046" y="66116"/>
                  </a:lnTo>
                  <a:lnTo>
                    <a:pt x="7790789" y="60718"/>
                  </a:lnTo>
                  <a:lnTo>
                    <a:pt x="7792021" y="58902"/>
                  </a:lnTo>
                  <a:lnTo>
                    <a:pt x="7793431" y="56832"/>
                  </a:lnTo>
                  <a:lnTo>
                    <a:pt x="7795996" y="54483"/>
                  </a:lnTo>
                  <a:lnTo>
                    <a:pt x="7797190" y="53327"/>
                  </a:lnTo>
                  <a:lnTo>
                    <a:pt x="7798295" y="52755"/>
                  </a:lnTo>
                  <a:lnTo>
                    <a:pt x="7800518" y="52755"/>
                  </a:lnTo>
                  <a:lnTo>
                    <a:pt x="7802359" y="53746"/>
                  </a:lnTo>
                  <a:lnTo>
                    <a:pt x="7807312" y="57734"/>
                  </a:lnTo>
                  <a:lnTo>
                    <a:pt x="7809535" y="58737"/>
                  </a:lnTo>
                  <a:lnTo>
                    <a:pt x="7813561" y="58737"/>
                  </a:lnTo>
                  <a:lnTo>
                    <a:pt x="7815313" y="57962"/>
                  </a:lnTo>
                  <a:lnTo>
                    <a:pt x="7818260" y="54851"/>
                  </a:lnTo>
                  <a:lnTo>
                    <a:pt x="7818933" y="53098"/>
                  </a:lnTo>
                  <a:lnTo>
                    <a:pt x="7818996" y="52755"/>
                  </a:lnTo>
                  <a:lnTo>
                    <a:pt x="7818996" y="48183"/>
                  </a:lnTo>
                  <a:close/>
                </a:path>
                <a:path w="8169275" h="374014">
                  <a:moveTo>
                    <a:pt x="7895679" y="105867"/>
                  </a:moveTo>
                  <a:lnTo>
                    <a:pt x="7892224" y="109296"/>
                  </a:lnTo>
                  <a:lnTo>
                    <a:pt x="7889900" y="111379"/>
                  </a:lnTo>
                  <a:lnTo>
                    <a:pt x="7888008" y="112522"/>
                  </a:lnTo>
                  <a:lnTo>
                    <a:pt x="7887195" y="112725"/>
                  </a:lnTo>
                  <a:lnTo>
                    <a:pt x="7885417" y="112725"/>
                  </a:lnTo>
                  <a:lnTo>
                    <a:pt x="7882141" y="75260"/>
                  </a:lnTo>
                  <a:lnTo>
                    <a:pt x="7882141" y="60464"/>
                  </a:lnTo>
                  <a:lnTo>
                    <a:pt x="7881620" y="55435"/>
                  </a:lnTo>
                  <a:lnTo>
                    <a:pt x="7878978" y="49199"/>
                  </a:lnTo>
                  <a:lnTo>
                    <a:pt x="7876464" y="46418"/>
                  </a:lnTo>
                  <a:lnTo>
                    <a:pt x="7868628" y="42316"/>
                  </a:lnTo>
                  <a:lnTo>
                    <a:pt x="7862900" y="41148"/>
                  </a:lnTo>
                  <a:lnTo>
                    <a:pt x="7846784" y="41148"/>
                  </a:lnTo>
                  <a:lnTo>
                    <a:pt x="7839710" y="43205"/>
                  </a:lnTo>
                  <a:lnTo>
                    <a:pt x="7829613" y="51473"/>
                  </a:lnTo>
                  <a:lnTo>
                    <a:pt x="7827086" y="56007"/>
                  </a:lnTo>
                  <a:lnTo>
                    <a:pt x="7827124" y="63665"/>
                  </a:lnTo>
                  <a:lnTo>
                    <a:pt x="7827772" y="65557"/>
                  </a:lnTo>
                  <a:lnTo>
                    <a:pt x="7830477" y="68541"/>
                  </a:lnTo>
                  <a:lnTo>
                    <a:pt x="7832217" y="69278"/>
                  </a:lnTo>
                  <a:lnTo>
                    <a:pt x="7836535" y="69278"/>
                  </a:lnTo>
                  <a:lnTo>
                    <a:pt x="7838300" y="68567"/>
                  </a:lnTo>
                  <a:lnTo>
                    <a:pt x="7841005" y="65697"/>
                  </a:lnTo>
                  <a:lnTo>
                    <a:pt x="7841691" y="63665"/>
                  </a:lnTo>
                  <a:lnTo>
                    <a:pt x="7841513" y="53530"/>
                  </a:lnTo>
                  <a:lnTo>
                    <a:pt x="7842605" y="51295"/>
                  </a:lnTo>
                  <a:lnTo>
                    <a:pt x="7844777" y="49339"/>
                  </a:lnTo>
                  <a:lnTo>
                    <a:pt x="7846885" y="47396"/>
                  </a:lnTo>
                  <a:lnTo>
                    <a:pt x="7849743" y="46418"/>
                  </a:lnTo>
                  <a:lnTo>
                    <a:pt x="7858074" y="46418"/>
                  </a:lnTo>
                  <a:lnTo>
                    <a:pt x="7861681" y="47879"/>
                  </a:lnTo>
                  <a:lnTo>
                    <a:pt x="7866647" y="53708"/>
                  </a:lnTo>
                  <a:lnTo>
                    <a:pt x="7867891" y="59080"/>
                  </a:lnTo>
                  <a:lnTo>
                    <a:pt x="7867891" y="69989"/>
                  </a:lnTo>
                  <a:lnTo>
                    <a:pt x="7867891" y="75260"/>
                  </a:lnTo>
                  <a:lnTo>
                    <a:pt x="7867891" y="105206"/>
                  </a:lnTo>
                  <a:lnTo>
                    <a:pt x="7860754" y="110921"/>
                  </a:lnTo>
                  <a:lnTo>
                    <a:pt x="7854988" y="113779"/>
                  </a:lnTo>
                  <a:lnTo>
                    <a:pt x="7847393" y="113779"/>
                  </a:lnTo>
                  <a:lnTo>
                    <a:pt x="7844536" y="112420"/>
                  </a:lnTo>
                  <a:lnTo>
                    <a:pt x="7839583" y="106984"/>
                  </a:lnTo>
                  <a:lnTo>
                    <a:pt x="7838351" y="103568"/>
                  </a:lnTo>
                  <a:lnTo>
                    <a:pt x="7838351" y="96189"/>
                  </a:lnTo>
                  <a:lnTo>
                    <a:pt x="7839329" y="93192"/>
                  </a:lnTo>
                  <a:lnTo>
                    <a:pt x="7843240" y="87706"/>
                  </a:lnTo>
                  <a:lnTo>
                    <a:pt x="7846492" y="85064"/>
                  </a:lnTo>
                  <a:lnTo>
                    <a:pt x="7851064" y="82537"/>
                  </a:lnTo>
                  <a:lnTo>
                    <a:pt x="7853578" y="81127"/>
                  </a:lnTo>
                  <a:lnTo>
                    <a:pt x="7859192" y="78689"/>
                  </a:lnTo>
                  <a:lnTo>
                    <a:pt x="7867891" y="75260"/>
                  </a:lnTo>
                  <a:lnTo>
                    <a:pt x="7867891" y="69989"/>
                  </a:lnTo>
                  <a:lnTo>
                    <a:pt x="7833106" y="85979"/>
                  </a:lnTo>
                  <a:lnTo>
                    <a:pt x="7824102" y="99669"/>
                  </a:lnTo>
                  <a:lnTo>
                    <a:pt x="7824102" y="109588"/>
                  </a:lnTo>
                  <a:lnTo>
                    <a:pt x="7825867" y="114490"/>
                  </a:lnTo>
                  <a:lnTo>
                    <a:pt x="7832903" y="121932"/>
                  </a:lnTo>
                  <a:lnTo>
                    <a:pt x="7837386" y="123799"/>
                  </a:lnTo>
                  <a:lnTo>
                    <a:pt x="7846314" y="123799"/>
                  </a:lnTo>
                  <a:lnTo>
                    <a:pt x="7849603" y="123075"/>
                  </a:lnTo>
                  <a:lnTo>
                    <a:pt x="7854759" y="120662"/>
                  </a:lnTo>
                  <a:lnTo>
                    <a:pt x="7859827" y="117043"/>
                  </a:lnTo>
                  <a:lnTo>
                    <a:pt x="7864030" y="113779"/>
                  </a:lnTo>
                  <a:lnTo>
                    <a:pt x="7867891" y="110782"/>
                  </a:lnTo>
                  <a:lnTo>
                    <a:pt x="7867942" y="115455"/>
                  </a:lnTo>
                  <a:lnTo>
                    <a:pt x="7868818" y="118770"/>
                  </a:lnTo>
                  <a:lnTo>
                    <a:pt x="7872146" y="122656"/>
                  </a:lnTo>
                  <a:lnTo>
                    <a:pt x="7874394" y="123621"/>
                  </a:lnTo>
                  <a:lnTo>
                    <a:pt x="7883080" y="123621"/>
                  </a:lnTo>
                  <a:lnTo>
                    <a:pt x="7889240" y="119303"/>
                  </a:lnTo>
                  <a:lnTo>
                    <a:pt x="7894142" y="112725"/>
                  </a:lnTo>
                  <a:lnTo>
                    <a:pt x="7895590" y="110782"/>
                  </a:lnTo>
                  <a:lnTo>
                    <a:pt x="7895679" y="105867"/>
                  </a:lnTo>
                  <a:close/>
                </a:path>
                <a:path w="8169275" h="374014">
                  <a:moveTo>
                    <a:pt x="7945247" y="106387"/>
                  </a:moveTo>
                  <a:lnTo>
                    <a:pt x="7941907" y="106387"/>
                  </a:lnTo>
                  <a:lnTo>
                    <a:pt x="7940929" y="108712"/>
                  </a:lnTo>
                  <a:lnTo>
                    <a:pt x="7939557" y="110451"/>
                  </a:lnTo>
                  <a:lnTo>
                    <a:pt x="7936014" y="112826"/>
                  </a:lnTo>
                  <a:lnTo>
                    <a:pt x="7934185" y="113423"/>
                  </a:lnTo>
                  <a:lnTo>
                    <a:pt x="7930007" y="113423"/>
                  </a:lnTo>
                  <a:lnTo>
                    <a:pt x="7928140" y="112534"/>
                  </a:lnTo>
                  <a:lnTo>
                    <a:pt x="7925219" y="108978"/>
                  </a:lnTo>
                  <a:lnTo>
                    <a:pt x="7924495" y="105549"/>
                  </a:lnTo>
                  <a:lnTo>
                    <a:pt x="7924495" y="49415"/>
                  </a:lnTo>
                  <a:lnTo>
                    <a:pt x="7942872" y="49237"/>
                  </a:lnTo>
                  <a:lnTo>
                    <a:pt x="7942872" y="43434"/>
                  </a:lnTo>
                  <a:lnTo>
                    <a:pt x="7924495" y="43434"/>
                  </a:lnTo>
                  <a:lnTo>
                    <a:pt x="7924495" y="17576"/>
                  </a:lnTo>
                  <a:lnTo>
                    <a:pt x="7921853" y="17576"/>
                  </a:lnTo>
                  <a:lnTo>
                    <a:pt x="7897762" y="46494"/>
                  </a:lnTo>
                  <a:lnTo>
                    <a:pt x="7897762" y="49237"/>
                  </a:lnTo>
                  <a:lnTo>
                    <a:pt x="7910246" y="49237"/>
                  </a:lnTo>
                  <a:lnTo>
                    <a:pt x="7910335" y="108712"/>
                  </a:lnTo>
                  <a:lnTo>
                    <a:pt x="7910855" y="112229"/>
                  </a:lnTo>
                  <a:lnTo>
                    <a:pt x="7913256" y="117690"/>
                  </a:lnTo>
                  <a:lnTo>
                    <a:pt x="7915122" y="119786"/>
                  </a:lnTo>
                  <a:lnTo>
                    <a:pt x="7920164" y="122720"/>
                  </a:lnTo>
                  <a:lnTo>
                    <a:pt x="7922742" y="123444"/>
                  </a:lnTo>
                  <a:lnTo>
                    <a:pt x="7929283" y="123444"/>
                  </a:lnTo>
                  <a:lnTo>
                    <a:pt x="7933068" y="122021"/>
                  </a:lnTo>
                  <a:lnTo>
                    <a:pt x="7940395" y="116306"/>
                  </a:lnTo>
                  <a:lnTo>
                    <a:pt x="7942313" y="113423"/>
                  </a:lnTo>
                  <a:lnTo>
                    <a:pt x="7943240" y="112052"/>
                  </a:lnTo>
                  <a:lnTo>
                    <a:pt x="7945247" y="106387"/>
                  </a:lnTo>
                  <a:close/>
                </a:path>
                <a:path w="8169275" h="374014">
                  <a:moveTo>
                    <a:pt x="7979156" y="6248"/>
                  </a:moveTo>
                  <a:lnTo>
                    <a:pt x="7978318" y="4216"/>
                  </a:lnTo>
                  <a:lnTo>
                    <a:pt x="7974939" y="838"/>
                  </a:lnTo>
                  <a:lnTo>
                    <a:pt x="7972895" y="0"/>
                  </a:lnTo>
                  <a:lnTo>
                    <a:pt x="7968031" y="0"/>
                  </a:lnTo>
                  <a:lnTo>
                    <a:pt x="7965961" y="838"/>
                  </a:lnTo>
                  <a:lnTo>
                    <a:pt x="7962582" y="4216"/>
                  </a:lnTo>
                  <a:lnTo>
                    <a:pt x="7961744" y="6248"/>
                  </a:lnTo>
                  <a:lnTo>
                    <a:pt x="7961744" y="11061"/>
                  </a:lnTo>
                  <a:lnTo>
                    <a:pt x="7962608" y="13119"/>
                  </a:lnTo>
                  <a:lnTo>
                    <a:pt x="7966037" y="16548"/>
                  </a:lnTo>
                  <a:lnTo>
                    <a:pt x="7968094" y="17399"/>
                  </a:lnTo>
                  <a:lnTo>
                    <a:pt x="7972895" y="17399"/>
                  </a:lnTo>
                  <a:lnTo>
                    <a:pt x="7974939" y="16548"/>
                  </a:lnTo>
                  <a:lnTo>
                    <a:pt x="7978318" y="13119"/>
                  </a:lnTo>
                  <a:lnTo>
                    <a:pt x="7979156" y="11061"/>
                  </a:lnTo>
                  <a:lnTo>
                    <a:pt x="7979156" y="6248"/>
                  </a:lnTo>
                  <a:close/>
                </a:path>
                <a:path w="8169275" h="374014">
                  <a:moveTo>
                    <a:pt x="7989532" y="119049"/>
                  </a:moveTo>
                  <a:lnTo>
                    <a:pt x="7985798" y="119049"/>
                  </a:lnTo>
                  <a:lnTo>
                    <a:pt x="7983233" y="118656"/>
                  </a:lnTo>
                  <a:lnTo>
                    <a:pt x="7980426" y="117055"/>
                  </a:lnTo>
                  <a:lnTo>
                    <a:pt x="7979359" y="115849"/>
                  </a:lnTo>
                  <a:lnTo>
                    <a:pt x="7977937" y="112610"/>
                  </a:lnTo>
                  <a:lnTo>
                    <a:pt x="7977568" y="109347"/>
                  </a:lnTo>
                  <a:lnTo>
                    <a:pt x="7977568" y="52692"/>
                  </a:lnTo>
                  <a:lnTo>
                    <a:pt x="7977568" y="41148"/>
                  </a:lnTo>
                  <a:lnTo>
                    <a:pt x="7973796" y="41148"/>
                  </a:lnTo>
                  <a:lnTo>
                    <a:pt x="7950136" y="50812"/>
                  </a:lnTo>
                  <a:lnTo>
                    <a:pt x="7951330" y="53987"/>
                  </a:lnTo>
                  <a:lnTo>
                    <a:pt x="7953616" y="53124"/>
                  </a:lnTo>
                  <a:lnTo>
                    <a:pt x="7955559" y="52692"/>
                  </a:lnTo>
                  <a:lnTo>
                    <a:pt x="7958645" y="52692"/>
                  </a:lnTo>
                  <a:lnTo>
                    <a:pt x="7959814" y="53047"/>
                  </a:lnTo>
                  <a:lnTo>
                    <a:pt x="7963332" y="65557"/>
                  </a:lnTo>
                  <a:lnTo>
                    <a:pt x="7963319" y="109347"/>
                  </a:lnTo>
                  <a:lnTo>
                    <a:pt x="7955178" y="119049"/>
                  </a:lnTo>
                  <a:lnTo>
                    <a:pt x="7951368" y="119049"/>
                  </a:lnTo>
                  <a:lnTo>
                    <a:pt x="7951368" y="122212"/>
                  </a:lnTo>
                  <a:lnTo>
                    <a:pt x="7989532" y="122212"/>
                  </a:lnTo>
                  <a:lnTo>
                    <a:pt x="7989532" y="119049"/>
                  </a:lnTo>
                  <a:close/>
                </a:path>
                <a:path w="8169275" h="374014">
                  <a:moveTo>
                    <a:pt x="8075854" y="81318"/>
                  </a:moveTo>
                  <a:lnTo>
                    <a:pt x="8059763" y="48145"/>
                  </a:lnTo>
                  <a:lnTo>
                    <a:pt x="8059763" y="99415"/>
                  </a:lnTo>
                  <a:lnTo>
                    <a:pt x="8058036" y="106921"/>
                  </a:lnTo>
                  <a:lnTo>
                    <a:pt x="8050835" y="116065"/>
                  </a:lnTo>
                  <a:lnTo>
                    <a:pt x="8046250" y="118351"/>
                  </a:lnTo>
                  <a:lnTo>
                    <a:pt x="8033258" y="118351"/>
                  </a:lnTo>
                  <a:lnTo>
                    <a:pt x="8015960" y="78028"/>
                  </a:lnTo>
                  <a:lnTo>
                    <a:pt x="8015884" y="69176"/>
                  </a:lnTo>
                  <a:lnTo>
                    <a:pt x="8016824" y="63461"/>
                  </a:lnTo>
                  <a:lnTo>
                    <a:pt x="8020609" y="54432"/>
                  </a:lnTo>
                  <a:lnTo>
                    <a:pt x="8023085" y="51269"/>
                  </a:lnTo>
                  <a:lnTo>
                    <a:pt x="8029207" y="47675"/>
                  </a:lnTo>
                  <a:lnTo>
                    <a:pt x="8032255" y="46774"/>
                  </a:lnTo>
                  <a:lnTo>
                    <a:pt x="8041589" y="46774"/>
                  </a:lnTo>
                  <a:lnTo>
                    <a:pt x="8059661" y="84620"/>
                  </a:lnTo>
                  <a:lnTo>
                    <a:pt x="8059763" y="99415"/>
                  </a:lnTo>
                  <a:lnTo>
                    <a:pt x="8059763" y="48145"/>
                  </a:lnTo>
                  <a:lnTo>
                    <a:pt x="8057604" y="46774"/>
                  </a:lnTo>
                  <a:lnTo>
                    <a:pt x="8054060" y="44538"/>
                  </a:lnTo>
                  <a:lnTo>
                    <a:pt x="8046440" y="41998"/>
                  </a:lnTo>
                  <a:lnTo>
                    <a:pt x="8037944" y="41148"/>
                  </a:lnTo>
                  <a:lnTo>
                    <a:pt x="8031416" y="41148"/>
                  </a:lnTo>
                  <a:lnTo>
                    <a:pt x="8001673" y="69176"/>
                  </a:lnTo>
                  <a:lnTo>
                    <a:pt x="7999882" y="76339"/>
                  </a:lnTo>
                  <a:lnTo>
                    <a:pt x="7999958" y="84620"/>
                  </a:lnTo>
                  <a:lnTo>
                    <a:pt x="8021040" y="120967"/>
                  </a:lnTo>
                  <a:lnTo>
                    <a:pt x="8037004" y="124498"/>
                  </a:lnTo>
                  <a:lnTo>
                    <a:pt x="8044281" y="124498"/>
                  </a:lnTo>
                  <a:lnTo>
                    <a:pt x="8050885" y="122669"/>
                  </a:lnTo>
                  <a:lnTo>
                    <a:pt x="8057858" y="118351"/>
                  </a:lnTo>
                  <a:lnTo>
                    <a:pt x="8062735" y="115341"/>
                  </a:lnTo>
                  <a:lnTo>
                    <a:pt x="8067395" y="109905"/>
                  </a:lnTo>
                  <a:lnTo>
                    <a:pt x="8074165" y="95491"/>
                  </a:lnTo>
                  <a:lnTo>
                    <a:pt x="8075854" y="88366"/>
                  </a:lnTo>
                  <a:lnTo>
                    <a:pt x="8075854" y="81318"/>
                  </a:lnTo>
                  <a:close/>
                </a:path>
                <a:path w="8169275" h="374014">
                  <a:moveTo>
                    <a:pt x="8168703" y="119049"/>
                  </a:moveTo>
                  <a:lnTo>
                    <a:pt x="8164944" y="119049"/>
                  </a:lnTo>
                  <a:lnTo>
                    <a:pt x="8162366" y="118656"/>
                  </a:lnTo>
                  <a:lnTo>
                    <a:pt x="8156740" y="63715"/>
                  </a:lnTo>
                  <a:lnTo>
                    <a:pt x="8156118" y="58432"/>
                  </a:lnTo>
                  <a:lnTo>
                    <a:pt x="8153565" y="51523"/>
                  </a:lnTo>
                  <a:lnTo>
                    <a:pt x="8153032" y="50063"/>
                  </a:lnTo>
                  <a:lnTo>
                    <a:pt x="8150580" y="46520"/>
                  </a:lnTo>
                  <a:lnTo>
                    <a:pt x="8144408" y="42214"/>
                  </a:lnTo>
                  <a:lnTo>
                    <a:pt x="8140725" y="41148"/>
                  </a:lnTo>
                  <a:lnTo>
                    <a:pt x="8136445" y="41148"/>
                  </a:lnTo>
                  <a:lnTo>
                    <a:pt x="8130108" y="42176"/>
                  </a:lnTo>
                  <a:lnTo>
                    <a:pt x="8123606" y="45275"/>
                  </a:lnTo>
                  <a:lnTo>
                    <a:pt x="8116951" y="50431"/>
                  </a:lnTo>
                  <a:lnTo>
                    <a:pt x="8110144" y="57645"/>
                  </a:lnTo>
                  <a:lnTo>
                    <a:pt x="8110144" y="52692"/>
                  </a:lnTo>
                  <a:lnTo>
                    <a:pt x="8110144" y="41148"/>
                  </a:lnTo>
                  <a:lnTo>
                    <a:pt x="8106448" y="41148"/>
                  </a:lnTo>
                  <a:lnTo>
                    <a:pt x="8082712" y="50812"/>
                  </a:lnTo>
                  <a:lnTo>
                    <a:pt x="8083994" y="53987"/>
                  </a:lnTo>
                  <a:lnTo>
                    <a:pt x="8086217" y="53124"/>
                  </a:lnTo>
                  <a:lnTo>
                    <a:pt x="8088135" y="52692"/>
                  </a:lnTo>
                  <a:lnTo>
                    <a:pt x="8091221" y="52692"/>
                  </a:lnTo>
                  <a:lnTo>
                    <a:pt x="8092402" y="53073"/>
                  </a:lnTo>
                  <a:lnTo>
                    <a:pt x="8095894" y="110147"/>
                  </a:lnTo>
                  <a:lnTo>
                    <a:pt x="8095196" y="113995"/>
                  </a:lnTo>
                  <a:lnTo>
                    <a:pt x="8092389" y="118046"/>
                  </a:lnTo>
                  <a:lnTo>
                    <a:pt x="8089671" y="119049"/>
                  </a:lnTo>
                  <a:lnTo>
                    <a:pt x="8083944" y="119049"/>
                  </a:lnTo>
                  <a:lnTo>
                    <a:pt x="8083944" y="122212"/>
                  </a:lnTo>
                  <a:lnTo>
                    <a:pt x="8122983" y="122212"/>
                  </a:lnTo>
                  <a:lnTo>
                    <a:pt x="8122983" y="119049"/>
                  </a:lnTo>
                  <a:lnTo>
                    <a:pt x="8118665" y="119049"/>
                  </a:lnTo>
                  <a:lnTo>
                    <a:pt x="8115782" y="118656"/>
                  </a:lnTo>
                  <a:lnTo>
                    <a:pt x="8110144" y="62725"/>
                  </a:lnTo>
                  <a:lnTo>
                    <a:pt x="8114703" y="57645"/>
                  </a:lnTo>
                  <a:lnTo>
                    <a:pt x="8116862" y="55257"/>
                  </a:lnTo>
                  <a:lnTo>
                    <a:pt x="8123606" y="51523"/>
                  </a:lnTo>
                  <a:lnTo>
                    <a:pt x="8134756" y="51523"/>
                  </a:lnTo>
                  <a:lnTo>
                    <a:pt x="8137868" y="53149"/>
                  </a:lnTo>
                  <a:lnTo>
                    <a:pt x="8141576" y="59651"/>
                  </a:lnTo>
                  <a:lnTo>
                    <a:pt x="8142287" y="63715"/>
                  </a:lnTo>
                  <a:lnTo>
                    <a:pt x="8142389" y="111620"/>
                  </a:lnTo>
                  <a:lnTo>
                    <a:pt x="8141589" y="114642"/>
                  </a:lnTo>
                  <a:lnTo>
                    <a:pt x="8140573" y="116281"/>
                  </a:lnTo>
                  <a:lnTo>
                    <a:pt x="8137665" y="118503"/>
                  </a:lnTo>
                  <a:lnTo>
                    <a:pt x="8135112" y="119049"/>
                  </a:lnTo>
                  <a:lnTo>
                    <a:pt x="8129841" y="119049"/>
                  </a:lnTo>
                  <a:lnTo>
                    <a:pt x="8129841" y="122212"/>
                  </a:lnTo>
                  <a:lnTo>
                    <a:pt x="8168703" y="122212"/>
                  </a:lnTo>
                  <a:lnTo>
                    <a:pt x="8168703" y="119049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9462" y="2698802"/>
              <a:ext cx="0" cy="565785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0"/>
                  </a:moveTo>
                  <a:lnTo>
                    <a:pt x="0" y="565696"/>
                  </a:lnTo>
                </a:path>
              </a:pathLst>
            </a:custGeom>
            <a:ln w="31407">
              <a:solidFill>
                <a:srgbClr val="007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7574" y="2674711"/>
              <a:ext cx="0" cy="565785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0"/>
                  </a:moveTo>
                  <a:lnTo>
                    <a:pt x="0" y="565696"/>
                  </a:lnTo>
                </a:path>
              </a:pathLst>
            </a:custGeom>
            <a:ln w="31407">
              <a:solidFill>
                <a:srgbClr val="007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74949" y="2698802"/>
              <a:ext cx="0" cy="565785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0"/>
                  </a:moveTo>
                  <a:lnTo>
                    <a:pt x="0" y="565696"/>
                  </a:lnTo>
                </a:path>
              </a:pathLst>
            </a:custGeom>
            <a:ln w="31407">
              <a:solidFill>
                <a:srgbClr val="007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83797" y="2698802"/>
              <a:ext cx="0" cy="565785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0"/>
                  </a:moveTo>
                  <a:lnTo>
                    <a:pt x="0" y="565696"/>
                  </a:lnTo>
                </a:path>
              </a:pathLst>
            </a:custGeom>
            <a:ln w="31407">
              <a:solidFill>
                <a:srgbClr val="007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17436" y="2556221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4" h="94614">
                  <a:moveTo>
                    <a:pt x="94208" y="0"/>
                  </a:moveTo>
                  <a:lnTo>
                    <a:pt x="0" y="0"/>
                  </a:lnTo>
                  <a:lnTo>
                    <a:pt x="47104" y="94208"/>
                  </a:lnTo>
                  <a:lnTo>
                    <a:pt x="94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1057" y="2264669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4">
                  <a:moveTo>
                    <a:pt x="0" y="0"/>
                  </a:moveTo>
                  <a:lnTo>
                    <a:pt x="0" y="334518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3955" y="2536377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4" h="94614">
                  <a:moveTo>
                    <a:pt x="94208" y="0"/>
                  </a:moveTo>
                  <a:lnTo>
                    <a:pt x="0" y="0"/>
                  </a:lnTo>
                  <a:lnTo>
                    <a:pt x="47104" y="94208"/>
                  </a:lnTo>
                  <a:lnTo>
                    <a:pt x="94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52981" y="2286894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4">
                  <a:moveTo>
                    <a:pt x="0" y="0"/>
                  </a:moveTo>
                  <a:lnTo>
                    <a:pt x="0" y="334518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5880" y="2558602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4" h="94614">
                  <a:moveTo>
                    <a:pt x="94208" y="0"/>
                  </a:moveTo>
                  <a:lnTo>
                    <a:pt x="0" y="0"/>
                  </a:lnTo>
                  <a:lnTo>
                    <a:pt x="47104" y="94208"/>
                  </a:lnTo>
                  <a:lnTo>
                    <a:pt x="94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8464" y="1882875"/>
              <a:ext cx="974725" cy="744855"/>
            </a:xfrm>
            <a:custGeom>
              <a:avLst/>
              <a:gdLst/>
              <a:ahLst/>
              <a:cxnLst/>
              <a:rect l="l" t="t" r="r" b="b"/>
              <a:pathLst>
                <a:path w="974725" h="744855">
                  <a:moveTo>
                    <a:pt x="0" y="0"/>
                  </a:moveTo>
                  <a:lnTo>
                    <a:pt x="974382" y="744524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24334" y="2551833"/>
              <a:ext cx="103505" cy="95250"/>
            </a:xfrm>
            <a:custGeom>
              <a:avLst/>
              <a:gdLst/>
              <a:ahLst/>
              <a:cxnLst/>
              <a:rect l="l" t="t" r="r" b="b"/>
              <a:pathLst>
                <a:path w="103504" h="95250">
                  <a:moveTo>
                    <a:pt x="57200" y="0"/>
                  </a:moveTo>
                  <a:lnTo>
                    <a:pt x="0" y="74866"/>
                  </a:lnTo>
                  <a:lnTo>
                    <a:pt x="103454" y="94627"/>
                  </a:lnTo>
                  <a:lnTo>
                    <a:pt x="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1800" y="3579912"/>
              <a:ext cx="1778000" cy="0"/>
            </a:xfrm>
            <a:custGeom>
              <a:avLst/>
              <a:gdLst/>
              <a:ahLst/>
              <a:cxnLst/>
              <a:rect l="l" t="t" r="r" b="b"/>
              <a:pathLst>
                <a:path w="1778000">
                  <a:moveTo>
                    <a:pt x="0" y="0"/>
                  </a:moveTo>
                  <a:lnTo>
                    <a:pt x="1777555" y="0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6546" y="3532808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4" h="94614">
                  <a:moveTo>
                    <a:pt x="0" y="0"/>
                  </a:moveTo>
                  <a:lnTo>
                    <a:pt x="0" y="94208"/>
                  </a:lnTo>
                  <a:lnTo>
                    <a:pt x="94208" y="47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81800" y="3216375"/>
              <a:ext cx="0" cy="332740"/>
            </a:xfrm>
            <a:custGeom>
              <a:avLst/>
              <a:gdLst/>
              <a:ahLst/>
              <a:cxnLst/>
              <a:rect l="l" t="t" r="r" b="b"/>
              <a:pathLst>
                <a:path h="332739">
                  <a:moveTo>
                    <a:pt x="0" y="0"/>
                  </a:moveTo>
                  <a:lnTo>
                    <a:pt x="0" y="332130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34698" y="3485702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4">
                  <a:moveTo>
                    <a:pt x="94208" y="0"/>
                  </a:moveTo>
                  <a:lnTo>
                    <a:pt x="0" y="0"/>
                  </a:lnTo>
                  <a:lnTo>
                    <a:pt x="47104" y="94208"/>
                  </a:lnTo>
                  <a:lnTo>
                    <a:pt x="94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82800" y="272265"/>
            <a:ext cx="1895475" cy="13874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3340" marR="5080" indent="-53975" algn="r">
              <a:lnSpc>
                <a:spcPct val="100000"/>
              </a:lnSpc>
              <a:spcBef>
                <a:spcPts val="600"/>
              </a:spcBef>
              <a:buSzPct val="91304"/>
              <a:buChar char="•"/>
              <a:tabLst>
                <a:tab pos="539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19</a:t>
            </a:r>
            <a:endParaRPr sz="1150">
              <a:latin typeface="Times New Roman"/>
              <a:cs typeface="Times New Roman"/>
            </a:endParaRPr>
          </a:p>
          <a:p>
            <a:pPr marL="12700" marR="839469">
              <a:lnSpc>
                <a:spcPct val="103800"/>
              </a:lnSpc>
              <a:spcBef>
                <a:spcPts val="525"/>
              </a:spcBef>
            </a:pPr>
            <a:r>
              <a:rPr sz="1350" dirty="0">
                <a:solidFill>
                  <a:srgbClr val="000101"/>
                </a:solidFill>
                <a:latin typeface="Comic Sans MS"/>
                <a:cs typeface="Comic Sans MS"/>
              </a:rPr>
              <a:t>Pres.</a:t>
            </a:r>
            <a:r>
              <a:rPr sz="1350" spc="4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350" spc="-10" dirty="0">
                <a:solidFill>
                  <a:srgbClr val="000101"/>
                </a:solidFill>
                <a:latin typeface="Comic Sans MS"/>
                <a:cs typeface="Comic Sans MS"/>
              </a:rPr>
              <a:t>Sharon Fisher</a:t>
            </a:r>
            <a:endParaRPr sz="1350">
              <a:latin typeface="Comic Sans MS"/>
              <a:cs typeface="Comic Sans MS"/>
            </a:endParaRPr>
          </a:p>
          <a:p>
            <a:pPr marL="12700">
              <a:lnSpc>
                <a:spcPts val="1600"/>
              </a:lnSpc>
              <a:spcBef>
                <a:spcPts val="65"/>
              </a:spcBef>
            </a:pPr>
            <a:r>
              <a:rPr sz="1350" dirty="0">
                <a:solidFill>
                  <a:srgbClr val="000101"/>
                </a:solidFill>
                <a:latin typeface="Comic Sans MS"/>
                <a:cs typeface="Comic Sans MS"/>
              </a:rPr>
              <a:t>January</a:t>
            </a:r>
            <a:r>
              <a:rPr sz="1350" spc="6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350" dirty="0">
                <a:solidFill>
                  <a:srgbClr val="000101"/>
                </a:solidFill>
                <a:latin typeface="Comic Sans MS"/>
                <a:cs typeface="Comic Sans MS"/>
              </a:rPr>
              <a:t>2020</a:t>
            </a:r>
            <a:r>
              <a:rPr sz="1350" spc="6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350" spc="-50" dirty="0">
                <a:solidFill>
                  <a:srgbClr val="000101"/>
                </a:solidFill>
                <a:latin typeface="Comic Sans MS"/>
                <a:cs typeface="Comic Sans MS"/>
              </a:rPr>
              <a:t>–</a:t>
            </a:r>
            <a:endParaRPr sz="1350">
              <a:latin typeface="Comic Sans MS"/>
              <a:cs typeface="Comic Sans MS"/>
            </a:endParaRPr>
          </a:p>
          <a:p>
            <a:pPr marL="12700">
              <a:lnSpc>
                <a:spcPts val="1600"/>
              </a:lnSpc>
            </a:pPr>
            <a:r>
              <a:rPr sz="1350" dirty="0">
                <a:solidFill>
                  <a:srgbClr val="000101"/>
                </a:solidFill>
                <a:latin typeface="Comic Sans MS"/>
                <a:cs typeface="Comic Sans MS"/>
              </a:rPr>
              <a:t>December</a:t>
            </a:r>
            <a:r>
              <a:rPr sz="1350" spc="13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350" spc="-25" dirty="0">
                <a:solidFill>
                  <a:srgbClr val="000101"/>
                </a:solidFill>
                <a:latin typeface="Comic Sans MS"/>
                <a:cs typeface="Comic Sans MS"/>
              </a:rPr>
              <a:t>31,</a:t>
            </a:r>
            <a:endParaRPr sz="13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50" spc="-20" dirty="0">
                <a:solidFill>
                  <a:srgbClr val="000101"/>
                </a:solidFill>
                <a:latin typeface="Comic Sans MS"/>
                <a:cs typeface="Comic Sans MS"/>
              </a:rPr>
              <a:t>2021</a:t>
            </a:r>
            <a:endParaRPr sz="135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9831" y="3297016"/>
            <a:ext cx="784860" cy="7467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28</a:t>
            </a:r>
            <a:r>
              <a:rPr sz="1150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5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Regions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135" dirty="0">
                <a:solidFill>
                  <a:srgbClr val="FFFFFF"/>
                </a:solidFill>
                <a:latin typeface="Times New Roman"/>
                <a:cs typeface="Times New Roman"/>
              </a:rPr>
              <a:t>Japan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114" dirty="0">
                <a:solidFill>
                  <a:srgbClr val="FFFFFF"/>
                </a:solidFill>
                <a:latin typeface="Times New Roman"/>
                <a:cs typeface="Times New Roman"/>
              </a:rPr>
              <a:t>Canada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9831" y="4025630"/>
            <a:ext cx="1332230" cy="922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423545">
              <a:lnSpc>
                <a:spcPct val="100000"/>
              </a:lnSpc>
              <a:spcBef>
                <a:spcPts val="135"/>
              </a:spcBef>
            </a:pP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America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Korea </a:t>
            </a:r>
            <a:r>
              <a:rPr sz="1150" spc="95" dirty="0">
                <a:solidFill>
                  <a:srgbClr val="FFFFFF"/>
                </a:solidFill>
                <a:latin typeface="Times New Roman"/>
                <a:cs typeface="Times New Roman"/>
              </a:rPr>
              <a:t>Taiwan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1150" spc="114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Philippines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Mexico/C.</a:t>
            </a:r>
            <a:r>
              <a:rPr sz="115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America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55580" y="1945752"/>
            <a:ext cx="1297305" cy="655955"/>
            <a:chOff x="1255580" y="1945752"/>
            <a:chExt cx="1297305" cy="655955"/>
          </a:xfrm>
        </p:grpSpPr>
        <p:sp>
          <p:nvSpPr>
            <p:cNvPr id="35" name="object 35"/>
            <p:cNvSpPr/>
            <p:nvPr/>
          </p:nvSpPr>
          <p:spPr>
            <a:xfrm>
              <a:off x="1283686" y="1961456"/>
              <a:ext cx="1253490" cy="624205"/>
            </a:xfrm>
            <a:custGeom>
              <a:avLst/>
              <a:gdLst/>
              <a:ahLst/>
              <a:cxnLst/>
              <a:rect l="l" t="t" r="r" b="b"/>
              <a:pathLst>
                <a:path w="1253489" h="624205">
                  <a:moveTo>
                    <a:pt x="1253007" y="0"/>
                  </a:moveTo>
                  <a:lnTo>
                    <a:pt x="0" y="624166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55580" y="2515460"/>
              <a:ext cx="105410" cy="84455"/>
            </a:xfrm>
            <a:custGeom>
              <a:avLst/>
              <a:gdLst/>
              <a:ahLst/>
              <a:cxnLst/>
              <a:rect l="l" t="t" r="r" b="b"/>
              <a:pathLst>
                <a:path w="105409" h="84455">
                  <a:moveTo>
                    <a:pt x="63322" y="0"/>
                  </a:moveTo>
                  <a:lnTo>
                    <a:pt x="0" y="84175"/>
                  </a:lnTo>
                  <a:lnTo>
                    <a:pt x="105333" y="84327"/>
                  </a:lnTo>
                  <a:lnTo>
                    <a:pt x="63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533372" y="3478514"/>
            <a:ext cx="2077720" cy="888365"/>
            <a:chOff x="3533372" y="3478514"/>
            <a:chExt cx="2077720" cy="888365"/>
          </a:xfrm>
        </p:grpSpPr>
        <p:sp>
          <p:nvSpPr>
            <p:cNvPr id="38" name="object 38"/>
            <p:cNvSpPr/>
            <p:nvPr/>
          </p:nvSpPr>
          <p:spPr>
            <a:xfrm>
              <a:off x="3538080" y="3483229"/>
              <a:ext cx="2068195" cy="517525"/>
            </a:xfrm>
            <a:custGeom>
              <a:avLst/>
              <a:gdLst/>
              <a:ahLst/>
              <a:cxnLst/>
              <a:rect l="l" t="t" r="r" b="b"/>
              <a:pathLst>
                <a:path w="2068195" h="517525">
                  <a:moveTo>
                    <a:pt x="2067826" y="0"/>
                  </a:moveTo>
                  <a:lnTo>
                    <a:pt x="0" y="0"/>
                  </a:lnTo>
                  <a:lnTo>
                    <a:pt x="0" y="517512"/>
                  </a:lnTo>
                  <a:lnTo>
                    <a:pt x="2067826" y="517512"/>
                  </a:lnTo>
                  <a:lnTo>
                    <a:pt x="2067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8084" y="3483226"/>
              <a:ext cx="2068195" cy="517525"/>
            </a:xfrm>
            <a:custGeom>
              <a:avLst/>
              <a:gdLst/>
              <a:ahLst/>
              <a:cxnLst/>
              <a:rect l="l" t="t" r="r" b="b"/>
              <a:pathLst>
                <a:path w="2068195" h="517525">
                  <a:moveTo>
                    <a:pt x="0" y="0"/>
                  </a:moveTo>
                  <a:lnTo>
                    <a:pt x="2067826" y="0"/>
                  </a:lnTo>
                  <a:lnTo>
                    <a:pt x="2067826" y="517512"/>
                  </a:lnTo>
                  <a:lnTo>
                    <a:pt x="0" y="517512"/>
                  </a:lnTo>
                  <a:lnTo>
                    <a:pt x="0" y="0"/>
                  </a:lnTo>
                  <a:close/>
                </a:path>
              </a:pathLst>
            </a:custGeom>
            <a:ln w="9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4512" y="3491345"/>
              <a:ext cx="1367443" cy="2992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7765" y="3578796"/>
              <a:ext cx="1298282" cy="16977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5051" y="3798624"/>
              <a:ext cx="1852904" cy="14999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571870" y="400060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18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24767" y="4272309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4" h="94614">
                  <a:moveTo>
                    <a:pt x="94208" y="0"/>
                  </a:moveTo>
                  <a:lnTo>
                    <a:pt x="0" y="0"/>
                  </a:lnTo>
                  <a:lnTo>
                    <a:pt x="47104" y="94208"/>
                  </a:lnTo>
                  <a:lnTo>
                    <a:pt x="94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360396" y="4434241"/>
            <a:ext cx="6137910" cy="504825"/>
            <a:chOff x="2360396" y="4434241"/>
            <a:chExt cx="6137910" cy="504825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5417" y="4459778"/>
              <a:ext cx="536170" cy="46135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870128" y="4465537"/>
              <a:ext cx="527685" cy="452755"/>
            </a:xfrm>
            <a:custGeom>
              <a:avLst/>
              <a:gdLst/>
              <a:ahLst/>
              <a:cxnLst/>
              <a:rect l="l" t="t" r="r" b="b"/>
              <a:pathLst>
                <a:path w="527685" h="452754">
                  <a:moveTo>
                    <a:pt x="0" y="226110"/>
                  </a:moveTo>
                  <a:lnTo>
                    <a:pt x="5359" y="180541"/>
                  </a:lnTo>
                  <a:lnTo>
                    <a:pt x="20729" y="138097"/>
                  </a:lnTo>
                  <a:lnTo>
                    <a:pt x="45049" y="99689"/>
                  </a:lnTo>
                  <a:lnTo>
                    <a:pt x="77260" y="66225"/>
                  </a:lnTo>
                  <a:lnTo>
                    <a:pt x="116300" y="38615"/>
                  </a:lnTo>
                  <a:lnTo>
                    <a:pt x="161109" y="17768"/>
                  </a:lnTo>
                  <a:lnTo>
                    <a:pt x="210626" y="4593"/>
                  </a:lnTo>
                  <a:lnTo>
                    <a:pt x="263791" y="0"/>
                  </a:lnTo>
                  <a:lnTo>
                    <a:pt x="316953" y="4593"/>
                  </a:lnTo>
                  <a:lnTo>
                    <a:pt x="366468" y="17768"/>
                  </a:lnTo>
                  <a:lnTo>
                    <a:pt x="411277" y="38615"/>
                  </a:lnTo>
                  <a:lnTo>
                    <a:pt x="450318" y="66225"/>
                  </a:lnTo>
                  <a:lnTo>
                    <a:pt x="482530" y="99689"/>
                  </a:lnTo>
                  <a:lnTo>
                    <a:pt x="506852" y="138097"/>
                  </a:lnTo>
                  <a:lnTo>
                    <a:pt x="522223" y="180541"/>
                  </a:lnTo>
                  <a:lnTo>
                    <a:pt x="527583" y="226110"/>
                  </a:lnTo>
                  <a:lnTo>
                    <a:pt x="522223" y="271680"/>
                  </a:lnTo>
                  <a:lnTo>
                    <a:pt x="506852" y="314123"/>
                  </a:lnTo>
                  <a:lnTo>
                    <a:pt x="482530" y="352532"/>
                  </a:lnTo>
                  <a:lnTo>
                    <a:pt x="450318" y="385995"/>
                  </a:lnTo>
                  <a:lnTo>
                    <a:pt x="411277" y="413605"/>
                  </a:lnTo>
                  <a:lnTo>
                    <a:pt x="366468" y="434452"/>
                  </a:lnTo>
                  <a:lnTo>
                    <a:pt x="316953" y="447627"/>
                  </a:lnTo>
                  <a:lnTo>
                    <a:pt x="263791" y="452221"/>
                  </a:lnTo>
                  <a:lnTo>
                    <a:pt x="210626" y="447627"/>
                  </a:lnTo>
                  <a:lnTo>
                    <a:pt x="161109" y="434452"/>
                  </a:lnTo>
                  <a:lnTo>
                    <a:pt x="116300" y="413605"/>
                  </a:lnTo>
                  <a:lnTo>
                    <a:pt x="77260" y="385995"/>
                  </a:lnTo>
                  <a:lnTo>
                    <a:pt x="45049" y="352532"/>
                  </a:lnTo>
                  <a:lnTo>
                    <a:pt x="20729" y="314123"/>
                  </a:lnTo>
                  <a:lnTo>
                    <a:pt x="5359" y="271680"/>
                  </a:lnTo>
                  <a:lnTo>
                    <a:pt x="0" y="226110"/>
                  </a:lnTo>
                  <a:close/>
                </a:path>
              </a:pathLst>
            </a:custGeom>
            <a:ln w="9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70516" y="4459778"/>
              <a:ext cx="536170" cy="46135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174949" y="4465537"/>
              <a:ext cx="527685" cy="452755"/>
            </a:xfrm>
            <a:custGeom>
              <a:avLst/>
              <a:gdLst/>
              <a:ahLst/>
              <a:cxnLst/>
              <a:rect l="l" t="t" r="r" b="b"/>
              <a:pathLst>
                <a:path w="527685" h="452754">
                  <a:moveTo>
                    <a:pt x="0" y="226110"/>
                  </a:moveTo>
                  <a:lnTo>
                    <a:pt x="5359" y="180541"/>
                  </a:lnTo>
                  <a:lnTo>
                    <a:pt x="20729" y="138097"/>
                  </a:lnTo>
                  <a:lnTo>
                    <a:pt x="45049" y="99689"/>
                  </a:lnTo>
                  <a:lnTo>
                    <a:pt x="77260" y="66225"/>
                  </a:lnTo>
                  <a:lnTo>
                    <a:pt x="116300" y="38615"/>
                  </a:lnTo>
                  <a:lnTo>
                    <a:pt x="161109" y="17768"/>
                  </a:lnTo>
                  <a:lnTo>
                    <a:pt x="210626" y="4593"/>
                  </a:lnTo>
                  <a:lnTo>
                    <a:pt x="263791" y="0"/>
                  </a:lnTo>
                  <a:lnTo>
                    <a:pt x="316953" y="4593"/>
                  </a:lnTo>
                  <a:lnTo>
                    <a:pt x="366468" y="17768"/>
                  </a:lnTo>
                  <a:lnTo>
                    <a:pt x="411277" y="38615"/>
                  </a:lnTo>
                  <a:lnTo>
                    <a:pt x="450318" y="66225"/>
                  </a:lnTo>
                  <a:lnTo>
                    <a:pt x="482530" y="99689"/>
                  </a:lnTo>
                  <a:lnTo>
                    <a:pt x="506852" y="138097"/>
                  </a:lnTo>
                  <a:lnTo>
                    <a:pt x="522223" y="180541"/>
                  </a:lnTo>
                  <a:lnTo>
                    <a:pt x="527583" y="226110"/>
                  </a:lnTo>
                  <a:lnTo>
                    <a:pt x="522223" y="271680"/>
                  </a:lnTo>
                  <a:lnTo>
                    <a:pt x="506852" y="314123"/>
                  </a:lnTo>
                  <a:lnTo>
                    <a:pt x="482530" y="352532"/>
                  </a:lnTo>
                  <a:lnTo>
                    <a:pt x="450318" y="385995"/>
                  </a:lnTo>
                  <a:lnTo>
                    <a:pt x="411277" y="413605"/>
                  </a:lnTo>
                  <a:lnTo>
                    <a:pt x="366468" y="434452"/>
                  </a:lnTo>
                  <a:lnTo>
                    <a:pt x="316953" y="447627"/>
                  </a:lnTo>
                  <a:lnTo>
                    <a:pt x="263791" y="452221"/>
                  </a:lnTo>
                  <a:lnTo>
                    <a:pt x="210626" y="447627"/>
                  </a:lnTo>
                  <a:lnTo>
                    <a:pt x="161109" y="434452"/>
                  </a:lnTo>
                  <a:lnTo>
                    <a:pt x="116300" y="413605"/>
                  </a:lnTo>
                  <a:lnTo>
                    <a:pt x="77260" y="385995"/>
                  </a:lnTo>
                  <a:lnTo>
                    <a:pt x="45049" y="352532"/>
                  </a:lnTo>
                  <a:lnTo>
                    <a:pt x="20729" y="314123"/>
                  </a:lnTo>
                  <a:lnTo>
                    <a:pt x="5359" y="271680"/>
                  </a:lnTo>
                  <a:lnTo>
                    <a:pt x="0" y="226110"/>
                  </a:lnTo>
                  <a:close/>
                </a:path>
              </a:pathLst>
            </a:custGeom>
            <a:ln w="9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0553" y="4434839"/>
              <a:ext cx="536170" cy="46135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504891" y="4438953"/>
              <a:ext cx="527685" cy="452755"/>
            </a:xfrm>
            <a:custGeom>
              <a:avLst/>
              <a:gdLst/>
              <a:ahLst/>
              <a:cxnLst/>
              <a:rect l="l" t="t" r="r" b="b"/>
              <a:pathLst>
                <a:path w="527684" h="452754">
                  <a:moveTo>
                    <a:pt x="0" y="226110"/>
                  </a:moveTo>
                  <a:lnTo>
                    <a:pt x="5359" y="180541"/>
                  </a:lnTo>
                  <a:lnTo>
                    <a:pt x="20729" y="138097"/>
                  </a:lnTo>
                  <a:lnTo>
                    <a:pt x="45049" y="99689"/>
                  </a:lnTo>
                  <a:lnTo>
                    <a:pt x="77260" y="66225"/>
                  </a:lnTo>
                  <a:lnTo>
                    <a:pt x="116300" y="38615"/>
                  </a:lnTo>
                  <a:lnTo>
                    <a:pt x="161109" y="17768"/>
                  </a:lnTo>
                  <a:lnTo>
                    <a:pt x="210626" y="4593"/>
                  </a:lnTo>
                  <a:lnTo>
                    <a:pt x="263791" y="0"/>
                  </a:lnTo>
                  <a:lnTo>
                    <a:pt x="316953" y="4593"/>
                  </a:lnTo>
                  <a:lnTo>
                    <a:pt x="366468" y="17768"/>
                  </a:lnTo>
                  <a:lnTo>
                    <a:pt x="411277" y="38615"/>
                  </a:lnTo>
                  <a:lnTo>
                    <a:pt x="450318" y="66225"/>
                  </a:lnTo>
                  <a:lnTo>
                    <a:pt x="482530" y="99689"/>
                  </a:lnTo>
                  <a:lnTo>
                    <a:pt x="506852" y="138097"/>
                  </a:lnTo>
                  <a:lnTo>
                    <a:pt x="522223" y="180541"/>
                  </a:lnTo>
                  <a:lnTo>
                    <a:pt x="527583" y="226110"/>
                  </a:lnTo>
                  <a:lnTo>
                    <a:pt x="522223" y="271680"/>
                  </a:lnTo>
                  <a:lnTo>
                    <a:pt x="506852" y="314123"/>
                  </a:lnTo>
                  <a:lnTo>
                    <a:pt x="482530" y="352532"/>
                  </a:lnTo>
                  <a:lnTo>
                    <a:pt x="450318" y="385995"/>
                  </a:lnTo>
                  <a:lnTo>
                    <a:pt x="411277" y="413605"/>
                  </a:lnTo>
                  <a:lnTo>
                    <a:pt x="366468" y="434452"/>
                  </a:lnTo>
                  <a:lnTo>
                    <a:pt x="316953" y="447627"/>
                  </a:lnTo>
                  <a:lnTo>
                    <a:pt x="263791" y="452221"/>
                  </a:lnTo>
                  <a:lnTo>
                    <a:pt x="210626" y="447627"/>
                  </a:lnTo>
                  <a:lnTo>
                    <a:pt x="161109" y="434452"/>
                  </a:lnTo>
                  <a:lnTo>
                    <a:pt x="116300" y="413605"/>
                  </a:lnTo>
                  <a:lnTo>
                    <a:pt x="77260" y="385995"/>
                  </a:lnTo>
                  <a:lnTo>
                    <a:pt x="45049" y="352532"/>
                  </a:lnTo>
                  <a:lnTo>
                    <a:pt x="20729" y="314123"/>
                  </a:lnTo>
                  <a:lnTo>
                    <a:pt x="5359" y="271680"/>
                  </a:lnTo>
                  <a:lnTo>
                    <a:pt x="0" y="226110"/>
                  </a:lnTo>
                  <a:close/>
                </a:path>
              </a:pathLst>
            </a:custGeom>
            <a:ln w="9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3592" y="4476403"/>
              <a:ext cx="532014" cy="4613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965715" y="4481666"/>
              <a:ext cx="527685" cy="452755"/>
            </a:xfrm>
            <a:custGeom>
              <a:avLst/>
              <a:gdLst/>
              <a:ahLst/>
              <a:cxnLst/>
              <a:rect l="l" t="t" r="r" b="b"/>
              <a:pathLst>
                <a:path w="527684" h="452754">
                  <a:moveTo>
                    <a:pt x="0" y="226110"/>
                  </a:moveTo>
                  <a:lnTo>
                    <a:pt x="5359" y="180541"/>
                  </a:lnTo>
                  <a:lnTo>
                    <a:pt x="20729" y="138097"/>
                  </a:lnTo>
                  <a:lnTo>
                    <a:pt x="45049" y="99689"/>
                  </a:lnTo>
                  <a:lnTo>
                    <a:pt x="77260" y="66225"/>
                  </a:lnTo>
                  <a:lnTo>
                    <a:pt x="116300" y="38615"/>
                  </a:lnTo>
                  <a:lnTo>
                    <a:pt x="161109" y="17768"/>
                  </a:lnTo>
                  <a:lnTo>
                    <a:pt x="210626" y="4593"/>
                  </a:lnTo>
                  <a:lnTo>
                    <a:pt x="263791" y="0"/>
                  </a:lnTo>
                  <a:lnTo>
                    <a:pt x="316953" y="4593"/>
                  </a:lnTo>
                  <a:lnTo>
                    <a:pt x="366468" y="17768"/>
                  </a:lnTo>
                  <a:lnTo>
                    <a:pt x="411277" y="38615"/>
                  </a:lnTo>
                  <a:lnTo>
                    <a:pt x="450318" y="66225"/>
                  </a:lnTo>
                  <a:lnTo>
                    <a:pt x="482530" y="99689"/>
                  </a:lnTo>
                  <a:lnTo>
                    <a:pt x="506852" y="138097"/>
                  </a:lnTo>
                  <a:lnTo>
                    <a:pt x="522223" y="180541"/>
                  </a:lnTo>
                  <a:lnTo>
                    <a:pt x="527583" y="226110"/>
                  </a:lnTo>
                  <a:lnTo>
                    <a:pt x="522223" y="271680"/>
                  </a:lnTo>
                  <a:lnTo>
                    <a:pt x="506852" y="314123"/>
                  </a:lnTo>
                  <a:lnTo>
                    <a:pt x="482530" y="352532"/>
                  </a:lnTo>
                  <a:lnTo>
                    <a:pt x="450318" y="385995"/>
                  </a:lnTo>
                  <a:lnTo>
                    <a:pt x="411277" y="413605"/>
                  </a:lnTo>
                  <a:lnTo>
                    <a:pt x="366468" y="434452"/>
                  </a:lnTo>
                  <a:lnTo>
                    <a:pt x="316953" y="447627"/>
                  </a:lnTo>
                  <a:lnTo>
                    <a:pt x="263791" y="452221"/>
                  </a:lnTo>
                  <a:lnTo>
                    <a:pt x="210626" y="447627"/>
                  </a:lnTo>
                  <a:lnTo>
                    <a:pt x="161109" y="434452"/>
                  </a:lnTo>
                  <a:lnTo>
                    <a:pt x="116300" y="413605"/>
                  </a:lnTo>
                  <a:lnTo>
                    <a:pt x="77260" y="385995"/>
                  </a:lnTo>
                  <a:lnTo>
                    <a:pt x="45049" y="352532"/>
                  </a:lnTo>
                  <a:lnTo>
                    <a:pt x="20729" y="314123"/>
                  </a:lnTo>
                  <a:lnTo>
                    <a:pt x="5359" y="271680"/>
                  </a:lnTo>
                  <a:lnTo>
                    <a:pt x="0" y="226110"/>
                  </a:lnTo>
                  <a:close/>
                </a:path>
              </a:pathLst>
            </a:custGeom>
            <a:ln w="9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86305" y="4460313"/>
              <a:ext cx="6084570" cy="0"/>
            </a:xfrm>
            <a:custGeom>
              <a:avLst/>
              <a:gdLst/>
              <a:ahLst/>
              <a:cxnLst/>
              <a:rect l="l" t="t" r="r" b="b"/>
              <a:pathLst>
                <a:path w="6084570">
                  <a:moveTo>
                    <a:pt x="0" y="0"/>
                  </a:moveTo>
                  <a:lnTo>
                    <a:pt x="6084455" y="0"/>
                  </a:lnTo>
                </a:path>
              </a:pathLst>
            </a:custGeom>
            <a:ln w="31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0814" y="4476403"/>
              <a:ext cx="536170" cy="46135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65108" y="4481666"/>
              <a:ext cx="527685" cy="452755"/>
            </a:xfrm>
            <a:custGeom>
              <a:avLst/>
              <a:gdLst/>
              <a:ahLst/>
              <a:cxnLst/>
              <a:rect l="l" t="t" r="r" b="b"/>
              <a:pathLst>
                <a:path w="527685" h="452754">
                  <a:moveTo>
                    <a:pt x="0" y="226110"/>
                  </a:moveTo>
                  <a:lnTo>
                    <a:pt x="5359" y="180541"/>
                  </a:lnTo>
                  <a:lnTo>
                    <a:pt x="20729" y="138097"/>
                  </a:lnTo>
                  <a:lnTo>
                    <a:pt x="45049" y="99689"/>
                  </a:lnTo>
                  <a:lnTo>
                    <a:pt x="77260" y="66225"/>
                  </a:lnTo>
                  <a:lnTo>
                    <a:pt x="116300" y="38615"/>
                  </a:lnTo>
                  <a:lnTo>
                    <a:pt x="161109" y="17768"/>
                  </a:lnTo>
                  <a:lnTo>
                    <a:pt x="210626" y="4593"/>
                  </a:lnTo>
                  <a:lnTo>
                    <a:pt x="263791" y="0"/>
                  </a:lnTo>
                  <a:lnTo>
                    <a:pt x="316953" y="4593"/>
                  </a:lnTo>
                  <a:lnTo>
                    <a:pt x="366468" y="17768"/>
                  </a:lnTo>
                  <a:lnTo>
                    <a:pt x="411277" y="38615"/>
                  </a:lnTo>
                  <a:lnTo>
                    <a:pt x="450318" y="66225"/>
                  </a:lnTo>
                  <a:lnTo>
                    <a:pt x="482530" y="99689"/>
                  </a:lnTo>
                  <a:lnTo>
                    <a:pt x="506852" y="138097"/>
                  </a:lnTo>
                  <a:lnTo>
                    <a:pt x="522223" y="180541"/>
                  </a:lnTo>
                  <a:lnTo>
                    <a:pt x="527583" y="226110"/>
                  </a:lnTo>
                  <a:lnTo>
                    <a:pt x="522223" y="271680"/>
                  </a:lnTo>
                  <a:lnTo>
                    <a:pt x="506852" y="314123"/>
                  </a:lnTo>
                  <a:lnTo>
                    <a:pt x="482530" y="352532"/>
                  </a:lnTo>
                  <a:lnTo>
                    <a:pt x="450318" y="385995"/>
                  </a:lnTo>
                  <a:lnTo>
                    <a:pt x="411277" y="413605"/>
                  </a:lnTo>
                  <a:lnTo>
                    <a:pt x="366468" y="434452"/>
                  </a:lnTo>
                  <a:lnTo>
                    <a:pt x="316953" y="447627"/>
                  </a:lnTo>
                  <a:lnTo>
                    <a:pt x="263791" y="452221"/>
                  </a:lnTo>
                  <a:lnTo>
                    <a:pt x="210626" y="447627"/>
                  </a:lnTo>
                  <a:lnTo>
                    <a:pt x="161109" y="434452"/>
                  </a:lnTo>
                  <a:lnTo>
                    <a:pt x="116300" y="413605"/>
                  </a:lnTo>
                  <a:lnTo>
                    <a:pt x="77260" y="385995"/>
                  </a:lnTo>
                  <a:lnTo>
                    <a:pt x="45049" y="352532"/>
                  </a:lnTo>
                  <a:lnTo>
                    <a:pt x="20729" y="314123"/>
                  </a:lnTo>
                  <a:lnTo>
                    <a:pt x="5359" y="271680"/>
                  </a:lnTo>
                  <a:lnTo>
                    <a:pt x="0" y="226110"/>
                  </a:lnTo>
                  <a:close/>
                </a:path>
              </a:pathLst>
            </a:custGeom>
            <a:ln w="9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98222" y="4530435"/>
              <a:ext cx="507076" cy="2327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7727" y="4709159"/>
              <a:ext cx="78970" cy="22859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11567" y="4589806"/>
              <a:ext cx="449897" cy="10671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613760" y="4770484"/>
              <a:ext cx="43180" cy="100330"/>
            </a:xfrm>
            <a:custGeom>
              <a:avLst/>
              <a:gdLst/>
              <a:ahLst/>
              <a:cxnLst/>
              <a:rect l="l" t="t" r="r" b="b"/>
              <a:pathLst>
                <a:path w="43180" h="100329">
                  <a:moveTo>
                    <a:pt x="42798" y="0"/>
                  </a:moveTo>
                  <a:lnTo>
                    <a:pt x="0" y="0"/>
                  </a:lnTo>
                  <a:lnTo>
                    <a:pt x="0" y="2717"/>
                  </a:lnTo>
                  <a:lnTo>
                    <a:pt x="5905" y="2717"/>
                  </a:lnTo>
                  <a:lnTo>
                    <a:pt x="8166" y="3302"/>
                  </a:lnTo>
                  <a:lnTo>
                    <a:pt x="11849" y="5359"/>
                  </a:lnTo>
                  <a:lnTo>
                    <a:pt x="12865" y="6426"/>
                  </a:lnTo>
                  <a:lnTo>
                    <a:pt x="13995" y="9258"/>
                  </a:lnTo>
                  <a:lnTo>
                    <a:pt x="14312" y="12598"/>
                  </a:lnTo>
                  <a:lnTo>
                    <a:pt x="14312" y="88290"/>
                  </a:lnTo>
                  <a:lnTo>
                    <a:pt x="13728" y="92062"/>
                  </a:lnTo>
                  <a:lnTo>
                    <a:pt x="10667" y="96037"/>
                  </a:lnTo>
                  <a:lnTo>
                    <a:pt x="7670" y="97231"/>
                  </a:lnTo>
                  <a:lnTo>
                    <a:pt x="0" y="97231"/>
                  </a:lnTo>
                  <a:lnTo>
                    <a:pt x="0" y="99949"/>
                  </a:lnTo>
                  <a:lnTo>
                    <a:pt x="42798" y="99949"/>
                  </a:lnTo>
                  <a:lnTo>
                    <a:pt x="42798" y="97231"/>
                  </a:lnTo>
                  <a:lnTo>
                    <a:pt x="39204" y="97231"/>
                  </a:lnTo>
                  <a:lnTo>
                    <a:pt x="36855" y="97231"/>
                  </a:lnTo>
                  <a:lnTo>
                    <a:pt x="28486" y="87363"/>
                  </a:lnTo>
                  <a:lnTo>
                    <a:pt x="28486" y="11658"/>
                  </a:lnTo>
                  <a:lnTo>
                    <a:pt x="29095" y="7886"/>
                  </a:lnTo>
                  <a:lnTo>
                    <a:pt x="32181" y="3924"/>
                  </a:lnTo>
                  <a:lnTo>
                    <a:pt x="35140" y="2717"/>
                  </a:lnTo>
                  <a:lnTo>
                    <a:pt x="42798" y="2717"/>
                  </a:lnTo>
                  <a:lnTo>
                    <a:pt x="42798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7887" y="4493029"/>
              <a:ext cx="507076" cy="2327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56611" y="4671752"/>
              <a:ext cx="128847" cy="22859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3931" y="4552322"/>
              <a:ext cx="449897" cy="10671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1002" y="4733000"/>
              <a:ext cx="93002" cy="999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87141" y="4513810"/>
              <a:ext cx="507076" cy="2327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36771" y="4692534"/>
              <a:ext cx="178723" cy="22859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01105" y="4573329"/>
              <a:ext cx="449897" cy="10671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53041" y="4754007"/>
              <a:ext cx="143205" cy="999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17177" y="4480559"/>
              <a:ext cx="507076" cy="2285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66806" y="4655126"/>
              <a:ext cx="191192" cy="2327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30821" y="4538553"/>
              <a:ext cx="449897" cy="10671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82768" y="4719231"/>
              <a:ext cx="153377" cy="10220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88530" y="4526279"/>
              <a:ext cx="507076" cy="2285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63097" y="4700846"/>
              <a:ext cx="153785" cy="2327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02082" y="4584377"/>
              <a:ext cx="449897" cy="10671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89366" y="4765060"/>
              <a:ext cx="105536" cy="102196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686694" y="5029199"/>
            <a:ext cx="897890" cy="266065"/>
            <a:chOff x="3686694" y="5029199"/>
            <a:chExt cx="897890" cy="266065"/>
          </a:xfrm>
        </p:grpSpPr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86694" y="5029199"/>
              <a:ext cx="897774" cy="26600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09827" y="5094326"/>
              <a:ext cx="843483" cy="124853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5864834" y="3502799"/>
            <a:ext cx="1593215" cy="4502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70"/>
              </a:spcBef>
            </a:pP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Founder</a:t>
            </a:r>
            <a:r>
              <a:rPr sz="13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Region</a:t>
            </a:r>
            <a:r>
              <a:rPr sz="135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13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Times New Roman"/>
                <a:cs typeface="Times New Roman"/>
              </a:rPr>
              <a:t>5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Districts</a:t>
            </a:r>
            <a:r>
              <a:rPr sz="13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51</a:t>
            </a:r>
            <a:r>
              <a:rPr sz="1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imes New Roman"/>
                <a:cs typeface="Times New Roman"/>
              </a:rPr>
              <a:t>Clubs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20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971" y="473696"/>
            <a:ext cx="8348980" cy="6039485"/>
          </a:xfrm>
          <a:custGeom>
            <a:avLst/>
            <a:gdLst/>
            <a:ahLst/>
            <a:cxnLst/>
            <a:rect l="l" t="t" r="r" b="b"/>
            <a:pathLst>
              <a:path w="8348980" h="6039484">
                <a:moveTo>
                  <a:pt x="8348650" y="0"/>
                </a:moveTo>
                <a:lnTo>
                  <a:pt x="5264912" y="0"/>
                </a:lnTo>
                <a:lnTo>
                  <a:pt x="2707678" y="0"/>
                </a:lnTo>
                <a:lnTo>
                  <a:pt x="0" y="0"/>
                </a:lnTo>
                <a:lnTo>
                  <a:pt x="0" y="446570"/>
                </a:lnTo>
                <a:lnTo>
                  <a:pt x="0" y="6038913"/>
                </a:lnTo>
                <a:lnTo>
                  <a:pt x="2707665" y="6038913"/>
                </a:lnTo>
                <a:lnTo>
                  <a:pt x="5264912" y="6038913"/>
                </a:lnTo>
                <a:lnTo>
                  <a:pt x="8348650" y="6038913"/>
                </a:lnTo>
                <a:lnTo>
                  <a:pt x="8348650" y="3820414"/>
                </a:lnTo>
                <a:lnTo>
                  <a:pt x="8348650" y="446570"/>
                </a:lnTo>
                <a:lnTo>
                  <a:pt x="8348650" y="0"/>
                </a:lnTo>
                <a:close/>
              </a:path>
            </a:pathLst>
          </a:custGeom>
          <a:solidFill>
            <a:srgbClr val="007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7831" y="460992"/>
            <a:ext cx="411480" cy="271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District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Clubs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6132" y="460992"/>
            <a:ext cx="439420" cy="271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District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800">
              <a:latin typeface="Trebuchet MS"/>
              <a:cs typeface="Trebuchet MS"/>
            </a:endParaRPr>
          </a:p>
          <a:p>
            <a:pPr marL="31115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Clubs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2452" y="460992"/>
            <a:ext cx="467359" cy="2717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085" marR="5080" indent="-33020">
              <a:lnSpc>
                <a:spcPct val="103000"/>
              </a:lnSpc>
              <a:spcBef>
                <a:spcPts val="6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District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III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Clubs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2702" y="1053172"/>
            <a:ext cx="1223010" cy="11112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9695" marR="93345" algn="ctr">
              <a:lnSpc>
                <a:spcPts val="950"/>
              </a:lnSpc>
              <a:spcBef>
                <a:spcPts val="13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24/680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(Walnut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Creek) Benicia</a:t>
            </a:r>
            <a:endParaRPr sz="800" dirty="0">
              <a:latin typeface="Trebuchet MS"/>
              <a:cs typeface="Trebuchet MS"/>
            </a:endParaRPr>
          </a:p>
          <a:p>
            <a:pPr algn="ctr">
              <a:lnSpc>
                <a:spcPts val="915"/>
              </a:lnSpc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Diablo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Vista</a:t>
            </a:r>
            <a:endParaRPr sz="800" dirty="0">
              <a:latin typeface="Trebuchet MS"/>
              <a:cs typeface="Trebuchet MS"/>
            </a:endParaRPr>
          </a:p>
          <a:p>
            <a:pPr marL="311785" marR="303530" algn="ctr">
              <a:lnSpc>
                <a:spcPts val="950"/>
              </a:lnSpc>
              <a:spcBef>
                <a:spcPts val="35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East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Trebuchet MS"/>
                <a:cs typeface="Trebuchet MS"/>
              </a:rPr>
              <a:t>Bay,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Cerrito Martinez</a:t>
            </a:r>
            <a:endParaRPr sz="800" dirty="0">
              <a:latin typeface="Trebuchet MS"/>
              <a:cs typeface="Trebuchet MS"/>
            </a:endParaRPr>
          </a:p>
          <a:p>
            <a:pPr algn="ctr">
              <a:lnSpc>
                <a:spcPts val="915"/>
              </a:lnSpc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Oakland-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Founder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Club</a:t>
            </a:r>
            <a:endParaRPr sz="800" dirty="0">
              <a:latin typeface="Trebuchet MS"/>
              <a:cs typeface="Trebuchet MS"/>
            </a:endParaRPr>
          </a:p>
          <a:p>
            <a:pPr marL="213360" marR="206375" indent="177165">
              <a:lnSpc>
                <a:spcPts val="950"/>
              </a:lnSpc>
              <a:spcBef>
                <a:spcPts val="35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Richmond</a:t>
            </a:r>
            <a:r>
              <a:rPr sz="8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San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Ramon</a:t>
            </a:r>
            <a:r>
              <a:rPr sz="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Valley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155" y="1053179"/>
            <a:ext cx="1047115" cy="12268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3000"/>
              </a:lnSpc>
              <a:spcBef>
                <a:spcPts val="6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American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Canyon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2018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Antioch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ts val="890"/>
              </a:lnSpc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Central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Solano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County</a:t>
            </a:r>
            <a:endParaRPr sz="800">
              <a:latin typeface="Trebuchet MS"/>
              <a:cs typeface="Trebuchet MS"/>
            </a:endParaRPr>
          </a:p>
          <a:p>
            <a:pPr marL="286385" marR="280035" algn="ctr">
              <a:lnSpc>
                <a:spcPct val="97900"/>
              </a:lnSpc>
              <a:spcBef>
                <a:spcPts val="5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Delta,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Dixon Pittsburg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Rio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Vista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Vacaville</a:t>
            </a:r>
            <a:endParaRPr sz="800">
              <a:latin typeface="Trebuchet MS"/>
              <a:cs typeface="Trebuchet MS"/>
            </a:endParaRPr>
          </a:p>
          <a:p>
            <a:pPr marL="133350" marR="127635" algn="ctr">
              <a:lnSpc>
                <a:spcPts val="890"/>
              </a:lnSpc>
              <a:spcBef>
                <a:spcPts val="114"/>
              </a:spcBef>
            </a:pP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Vacaville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Twilight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Vallejo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5712" y="1052982"/>
            <a:ext cx="1160145" cy="1475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265" marR="334010" algn="ctr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Calistoga Clear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Lake</a:t>
            </a:r>
            <a:endParaRPr sz="800">
              <a:latin typeface="Trebuchet MS"/>
              <a:cs typeface="Trebuchet MS"/>
            </a:endParaRPr>
          </a:p>
          <a:p>
            <a:pPr marL="12700" marR="5080" algn="ctr">
              <a:lnSpc>
                <a:spcPts val="950"/>
              </a:lnSpc>
              <a:spcBef>
                <a:spcPts val="2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Marin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County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Mendocino- Sonoma Coast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Napa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Novato</a:t>
            </a:r>
            <a:endParaRPr sz="800">
              <a:latin typeface="Trebuchet MS"/>
              <a:cs typeface="Trebuchet MS"/>
            </a:endParaRPr>
          </a:p>
          <a:p>
            <a:pPr marL="59690" marR="51435" algn="ctr">
              <a:lnSpc>
                <a:spcPts val="950"/>
              </a:lnSpc>
              <a:spcBef>
                <a:spcPts val="5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Oakmont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Wine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Country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Santa</a:t>
            </a:r>
            <a:r>
              <a:rPr sz="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Rosa</a:t>
            </a:r>
            <a:endParaRPr sz="800">
              <a:latin typeface="Trebuchet MS"/>
              <a:cs typeface="Trebuchet MS"/>
            </a:endParaRPr>
          </a:p>
          <a:p>
            <a:pPr marL="253365" marR="245110" algn="ctr">
              <a:lnSpc>
                <a:spcPts val="950"/>
              </a:lnSpc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Sonoma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Valley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St.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Helena</a:t>
            </a:r>
            <a:endParaRPr sz="800">
              <a:latin typeface="Trebuchet MS"/>
              <a:cs typeface="Trebuchet MS"/>
            </a:endParaRPr>
          </a:p>
          <a:p>
            <a:pPr marL="109220" marR="100330" indent="-635" algn="ctr">
              <a:lnSpc>
                <a:spcPts val="950"/>
              </a:lnSpc>
              <a:spcBef>
                <a:spcPts val="5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St.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Helena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Sunrise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West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Sonoma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County Windsor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8391" y="3695396"/>
            <a:ext cx="470534" cy="2717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355" marR="5080" indent="-34290">
              <a:lnSpc>
                <a:spcPct val="103000"/>
              </a:lnSpc>
              <a:spcBef>
                <a:spcPts val="6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District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IV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Clubs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4628" y="3695396"/>
            <a:ext cx="442595" cy="2717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9055" marR="5080" indent="-46990">
              <a:lnSpc>
                <a:spcPct val="103000"/>
              </a:lnSpc>
              <a:spcBef>
                <a:spcPts val="6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District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 9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Clubs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2947" y="4281408"/>
            <a:ext cx="902969" cy="1226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95885" algn="ctr">
              <a:lnSpc>
                <a:spcPct val="99600"/>
              </a:lnSpc>
              <a:spcBef>
                <a:spcPts val="95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Arcata</a:t>
            </a:r>
            <a:r>
              <a:rPr sz="8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Crescent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City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Eel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River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Valley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Eureka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ts val="890"/>
              </a:lnSpc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Fort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Bragg</a:t>
            </a:r>
            <a:endParaRPr sz="800">
              <a:latin typeface="Trebuchet MS"/>
              <a:cs typeface="Trebuchet MS"/>
            </a:endParaRPr>
          </a:p>
          <a:p>
            <a:pPr marL="135890" marR="130175" algn="ctr">
              <a:lnSpc>
                <a:spcPct val="103000"/>
              </a:lnSpc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Humboldt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Bay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Noyo</a:t>
            </a:r>
            <a:r>
              <a:rPr sz="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Sunrise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ts val="890"/>
              </a:lnSpc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Redwoods,</a:t>
            </a:r>
            <a:r>
              <a:rPr sz="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800">
              <a:latin typeface="Trebuchet MS"/>
              <a:cs typeface="Trebuchet MS"/>
            </a:endParaRPr>
          </a:p>
          <a:p>
            <a:pPr marL="309880" marR="303530" indent="-635" algn="ctr">
              <a:lnSpc>
                <a:spcPts val="890"/>
              </a:lnSpc>
              <a:spcBef>
                <a:spcPts val="114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Ukiah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Willits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5430" y="4281408"/>
            <a:ext cx="1140460" cy="98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7175" marR="248920" algn="ctr">
              <a:lnSpc>
                <a:spcPct val="97900"/>
              </a:lnSpc>
              <a:spcBef>
                <a:spcPts val="11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Central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Oahu Guam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Honolulu Marianas,</a:t>
            </a:r>
            <a:r>
              <a:rPr sz="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Maui</a:t>
            </a:r>
            <a:endParaRPr sz="800">
              <a:latin typeface="Trebuchet MS"/>
              <a:cs typeface="Trebuchet MS"/>
            </a:endParaRPr>
          </a:p>
          <a:p>
            <a:pPr marL="12700" marR="5080" algn="ctr">
              <a:lnSpc>
                <a:spcPct val="103000"/>
              </a:lnSpc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Northern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Mariana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Islands Palau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ts val="890"/>
              </a:lnSpc>
            </a:pP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Waikiki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 Foundation,</a:t>
            </a:r>
            <a:r>
              <a:rPr sz="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790" y="446770"/>
            <a:ext cx="585025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60" dirty="0">
                <a:solidFill>
                  <a:srgbClr val="000101"/>
                </a:solidFill>
                <a:latin typeface="Times New Roman"/>
                <a:cs typeface="Times New Roman"/>
              </a:rPr>
              <a:t>(Recap)….We</a:t>
            </a:r>
            <a:r>
              <a:rPr b="1" spc="16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405" dirty="0">
                <a:solidFill>
                  <a:srgbClr val="000101"/>
                </a:solidFill>
                <a:latin typeface="Times New Roman"/>
                <a:cs typeface="Times New Roman"/>
              </a:rPr>
              <a:t>belong</a:t>
            </a:r>
            <a:r>
              <a:rPr b="1" spc="16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to: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4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30568" y="1476811"/>
            <a:ext cx="7785734" cy="3877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540" indent="-2444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717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(SI)</a:t>
            </a:r>
            <a:r>
              <a:rPr sz="195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u="sng" spc="-10" dirty="0">
                <a:solidFill>
                  <a:srgbClr val="C3D94A"/>
                </a:solidFill>
                <a:uFill>
                  <a:solidFill>
                    <a:srgbClr val="CBDD65"/>
                  </a:solidFill>
                </a:uFill>
                <a:latin typeface="Comic Sans MS"/>
                <a:cs typeface="Comic Sans MS"/>
                <a:hlinkClick r:id="rId2"/>
              </a:rPr>
              <a:t>www.soroptimistinternational.org</a:t>
            </a:r>
            <a:endParaRPr sz="19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Comic Sans MS"/>
              <a:cs typeface="Comic Sans MS"/>
            </a:endParaRPr>
          </a:p>
          <a:p>
            <a:pPr marL="549275" marR="925830" lvl="1" indent="-260350">
              <a:lnSpc>
                <a:spcPts val="1980"/>
              </a:lnSpc>
              <a:buFont typeface="Arial"/>
              <a:buChar char="•"/>
              <a:tabLst>
                <a:tab pos="549910" algn="l"/>
                <a:tab pos="590550" algn="l"/>
                <a:tab pos="2513330" algn="l"/>
              </a:tabLst>
            </a:pP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Five</a:t>
            </a:r>
            <a:r>
              <a:rPr sz="17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omic Sans MS"/>
                <a:cs typeface="Comic Sans MS"/>
              </a:rPr>
              <a:t>Federations: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750" b="1" dirty="0">
                <a:solidFill>
                  <a:srgbClr val="B8D432"/>
                </a:solidFill>
                <a:latin typeface="Comic Sans MS"/>
                <a:cs typeface="Comic Sans MS"/>
              </a:rPr>
              <a:t>Americas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sz="17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Great</a:t>
            </a:r>
            <a:r>
              <a:rPr sz="17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Britain/Ireland,</a:t>
            </a:r>
            <a:r>
              <a:rPr sz="17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omic Sans MS"/>
                <a:cs typeface="Comic Sans MS"/>
              </a:rPr>
              <a:t>Europe, 		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Southwest</a:t>
            </a:r>
            <a:r>
              <a:rPr sz="17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Pacific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sz="17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African</a:t>
            </a:r>
            <a:r>
              <a:rPr sz="17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endParaRPr sz="1750">
              <a:latin typeface="Comic Sans MS"/>
              <a:cs typeface="Comic Sans MS"/>
            </a:endParaRPr>
          </a:p>
          <a:p>
            <a:pPr marL="546100" marR="806450" lvl="1" indent="-257810">
              <a:lnSpc>
                <a:spcPts val="2180"/>
              </a:lnSpc>
              <a:spcBef>
                <a:spcPts val="509"/>
              </a:spcBef>
              <a:buFont typeface="Arial"/>
              <a:buChar char="•"/>
              <a:tabLst>
                <a:tab pos="58991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Americas</a:t>
            </a:r>
            <a:r>
              <a:rPr sz="195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B8D432"/>
                </a:solidFill>
                <a:latin typeface="Comic Sans MS"/>
                <a:cs typeface="Comic Sans MS"/>
              </a:rPr>
              <a:t>(SIA)</a:t>
            </a:r>
            <a:r>
              <a:rPr sz="1950" b="1" spc="55" dirty="0">
                <a:solidFill>
                  <a:srgbClr val="B8D432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our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r>
              <a:rPr sz="195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u="sng" spc="-10" dirty="0">
                <a:solidFill>
                  <a:srgbClr val="CFE17F"/>
                </a:solidFill>
                <a:uFill>
                  <a:solidFill>
                    <a:srgbClr val="D6E594"/>
                  </a:solidFill>
                </a:uFill>
                <a:latin typeface="Comic Sans MS"/>
                <a:cs typeface="Comic Sans MS"/>
                <a:hlinkClick r:id="rId3"/>
              </a:rPr>
              <a:t>www.soroptimist.org</a:t>
            </a:r>
            <a:endParaRPr sz="1950">
              <a:latin typeface="Comic Sans MS"/>
              <a:cs typeface="Comic Sans MS"/>
            </a:endParaRPr>
          </a:p>
          <a:p>
            <a:pPr marL="841375" lvl="2" indent="-25209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841375" algn="l"/>
                <a:tab pos="842010" algn="l"/>
              </a:tabLst>
            </a:pP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SIA</a:t>
            </a: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spans</a:t>
            </a:r>
            <a:r>
              <a:rPr sz="15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New</a:t>
            </a:r>
            <a:r>
              <a:rPr sz="15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York</a:t>
            </a: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Japan,</a:t>
            </a:r>
            <a:r>
              <a:rPr sz="15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Canada</a:t>
            </a:r>
            <a:r>
              <a:rPr sz="15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5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omic Sans MS"/>
                <a:cs typeface="Comic Sans MS"/>
              </a:rPr>
              <a:t>Chile</a:t>
            </a:r>
            <a:endParaRPr sz="1550">
              <a:latin typeface="Comic Sans MS"/>
              <a:cs typeface="Comic Sans MS"/>
            </a:endParaRPr>
          </a:p>
          <a:p>
            <a:pPr marL="1118235" lvl="3" indent="-25209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118235" algn="l"/>
                <a:tab pos="1118870" algn="l"/>
              </a:tabLst>
            </a:pP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28</a:t>
            </a:r>
            <a:r>
              <a:rPr sz="15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Regions</a:t>
            </a:r>
            <a:r>
              <a:rPr sz="15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5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SIA</a:t>
            </a:r>
            <a:r>
              <a:rPr sz="15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endParaRPr sz="1550">
              <a:latin typeface="Comic Sans MS"/>
              <a:cs typeface="Comic Sans MS"/>
            </a:endParaRPr>
          </a:p>
          <a:p>
            <a:pPr marL="256540" indent="-244475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25717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Founder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Region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u="sng" dirty="0">
                <a:solidFill>
                  <a:srgbClr val="C3D94A"/>
                </a:solidFill>
                <a:uFill>
                  <a:solidFill>
                    <a:srgbClr val="CBDD65"/>
                  </a:solidFill>
                </a:uFill>
                <a:latin typeface="Comic Sans MS"/>
                <a:cs typeface="Comic Sans MS"/>
                <a:hlinkClick r:id="rId4"/>
              </a:rPr>
              <a:t>www.si-</a:t>
            </a:r>
            <a:r>
              <a:rPr sz="1950" u="sng" spc="-10" dirty="0">
                <a:solidFill>
                  <a:srgbClr val="C3D94A"/>
                </a:solidFill>
                <a:uFill>
                  <a:solidFill>
                    <a:srgbClr val="CBDD65"/>
                  </a:solidFill>
                </a:uFill>
                <a:latin typeface="Comic Sans MS"/>
                <a:cs typeface="Comic Sans MS"/>
                <a:hlinkClick r:id="rId4"/>
              </a:rPr>
              <a:t>founderregion.org</a:t>
            </a:r>
            <a:endParaRPr sz="1950">
              <a:latin typeface="Comic Sans MS"/>
              <a:cs typeface="Comic Sans MS"/>
            </a:endParaRPr>
          </a:p>
          <a:p>
            <a:pPr marL="549275" lvl="1" indent="-26098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549275" algn="l"/>
                <a:tab pos="549910" algn="l"/>
              </a:tabLst>
            </a:pP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Five</a:t>
            </a:r>
            <a:r>
              <a:rPr sz="17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omic Sans MS"/>
                <a:cs typeface="Comic Sans MS"/>
              </a:rPr>
              <a:t>Districts</a:t>
            </a:r>
            <a:endParaRPr sz="1750">
              <a:latin typeface="Comic Sans MS"/>
              <a:cs typeface="Comic Sans MS"/>
            </a:endParaRPr>
          </a:p>
          <a:p>
            <a:pPr marL="841375" lvl="2" indent="-25209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841375" algn="l"/>
                <a:tab pos="842010" algn="l"/>
              </a:tabLst>
            </a:pPr>
            <a:r>
              <a:rPr sz="1550" dirty="0">
                <a:solidFill>
                  <a:srgbClr val="FFFFFF"/>
                </a:solidFill>
                <a:latin typeface="Comic Sans MS"/>
                <a:cs typeface="Comic Sans MS"/>
              </a:rPr>
              <a:t>District</a:t>
            </a:r>
            <a:r>
              <a:rPr sz="1550" spc="1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omic Sans MS"/>
                <a:cs typeface="Comic Sans MS"/>
              </a:rPr>
              <a:t>II</a:t>
            </a:r>
            <a:endParaRPr sz="1550">
              <a:latin typeface="Comic Sans MS"/>
              <a:cs typeface="Comic Sans MS"/>
            </a:endParaRPr>
          </a:p>
          <a:p>
            <a:pPr marL="1118235" lvl="3" indent="-25209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1118235" algn="l"/>
                <a:tab pos="1118870" algn="l"/>
              </a:tabLst>
            </a:pPr>
            <a:r>
              <a:rPr sz="1550" spc="-10" dirty="0">
                <a:solidFill>
                  <a:srgbClr val="FFFFFF"/>
                </a:solidFill>
                <a:latin typeface="Comic Sans MS"/>
                <a:cs typeface="Comic Sans MS"/>
              </a:rPr>
              <a:t>SI/Vacaville</a:t>
            </a:r>
            <a:endParaRPr sz="15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306" y="1155237"/>
            <a:ext cx="2362200" cy="508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50" b="1" spc="160" dirty="0">
                <a:solidFill>
                  <a:srgbClr val="000101"/>
                </a:solidFill>
                <a:latin typeface="Times New Roman"/>
                <a:cs typeface="Times New Roman"/>
              </a:rPr>
              <a:t>WELCOME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092" y="2205375"/>
            <a:ext cx="3479800" cy="2249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Goals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Today:</a:t>
            </a:r>
            <a:endParaRPr sz="19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omic Sans MS"/>
              <a:cs typeface="Comic Sans MS"/>
            </a:endParaRPr>
          </a:p>
          <a:p>
            <a:pPr marL="269240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Welcome</a:t>
            </a:r>
            <a:r>
              <a:rPr sz="19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r>
              <a:rPr sz="19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spc="-2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endParaRPr sz="1950">
              <a:latin typeface="Comic Sans MS"/>
              <a:cs typeface="Comic Sans MS"/>
            </a:endParaRPr>
          </a:p>
          <a:p>
            <a:pPr marL="269875" marR="5080" indent="-257810">
              <a:lnSpc>
                <a:spcPct val="82400"/>
              </a:lnSpc>
              <a:spcBef>
                <a:spcPts val="545"/>
              </a:spcBef>
              <a:buFont typeface="Arial"/>
              <a:buChar char="•"/>
              <a:tabLst>
                <a:tab pos="313690" algn="l"/>
              </a:tabLst>
            </a:pP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Clarify</a:t>
            </a:r>
            <a:r>
              <a:rPr sz="19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provide 	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information</a:t>
            </a:r>
            <a:r>
              <a:rPr sz="19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19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topics 	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discussed</a:t>
            </a:r>
            <a:r>
              <a:rPr sz="1950" b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9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b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meetings</a:t>
            </a:r>
            <a:endParaRPr sz="1950">
              <a:latin typeface="Comic Sans MS"/>
              <a:cs typeface="Comic Sans MS"/>
            </a:endParaRPr>
          </a:p>
          <a:p>
            <a:pPr marL="378460" indent="-36639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Answer</a:t>
            </a:r>
            <a:r>
              <a:rPr sz="19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any</a:t>
            </a:r>
            <a:r>
              <a:rPr sz="19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questions</a:t>
            </a:r>
            <a:endParaRPr sz="195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6784" y="1092569"/>
            <a:ext cx="3530465" cy="43619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2</a:t>
            </a:fld>
            <a:endParaRPr spc="1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099" y="326182"/>
            <a:ext cx="7045959" cy="1711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0925" marR="5080" indent="-1038860">
              <a:lnSpc>
                <a:spcPct val="100000"/>
              </a:lnSpc>
              <a:spcBef>
                <a:spcPts val="105"/>
              </a:spcBef>
            </a:pPr>
            <a:r>
              <a:rPr b="1" spc="375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375" dirty="0">
                <a:solidFill>
                  <a:srgbClr val="000101"/>
                </a:solidFill>
                <a:latin typeface="Times New Roman"/>
                <a:cs typeface="Times New Roman"/>
              </a:rPr>
              <a:t>International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of </a:t>
            </a:r>
            <a:r>
              <a:rPr b="1" spc="430" dirty="0">
                <a:solidFill>
                  <a:srgbClr val="000101"/>
                </a:solidFill>
                <a:latin typeface="Times New Roman"/>
                <a:cs typeface="Times New Roman"/>
              </a:rPr>
              <a:t>the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275" dirty="0">
                <a:solidFill>
                  <a:srgbClr val="000101"/>
                </a:solidFill>
                <a:latin typeface="Times New Roman"/>
                <a:cs typeface="Times New Roman"/>
              </a:rPr>
              <a:t>Americas’</a:t>
            </a:r>
            <a:r>
              <a:rPr sz="3550" b="1" spc="15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200" dirty="0">
                <a:solidFill>
                  <a:srgbClr val="000101"/>
                </a:solidFill>
                <a:latin typeface="Times New Roman"/>
                <a:cs typeface="Times New Roman"/>
              </a:rPr>
              <a:t>(SIA) </a:t>
            </a:r>
            <a:r>
              <a:rPr sz="3550" b="1" spc="355" dirty="0">
                <a:solidFill>
                  <a:srgbClr val="000101"/>
                </a:solidFill>
                <a:latin typeface="Times New Roman"/>
                <a:cs typeface="Times New Roman"/>
              </a:rPr>
              <a:t>Projects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415" dirty="0">
                <a:solidFill>
                  <a:srgbClr val="000101"/>
                </a:solidFill>
                <a:latin typeface="Times New Roman"/>
                <a:cs typeface="Times New Roman"/>
              </a:rPr>
              <a:t>and</a:t>
            </a:r>
            <a:r>
              <a:rPr sz="3550" b="1" spc="15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80" dirty="0">
                <a:solidFill>
                  <a:srgbClr val="000101"/>
                </a:solidFill>
                <a:latin typeface="Times New Roman"/>
                <a:cs typeface="Times New Roman"/>
              </a:rPr>
              <a:t>Programs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158" y="6290291"/>
            <a:ext cx="30480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578" y="2286083"/>
            <a:ext cx="6890384" cy="34400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4000" algn="l"/>
                <a:tab pos="546862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21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Live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Your</a:t>
            </a:r>
            <a:r>
              <a:rPr sz="21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Dreams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Awards*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2150" spc="-25" dirty="0">
                <a:solidFill>
                  <a:srgbClr val="FFFFFF"/>
                </a:solidFill>
                <a:latin typeface="Comic Sans MS"/>
                <a:cs typeface="Comic Sans MS"/>
              </a:rPr>
              <a:t>LYD</a:t>
            </a:r>
            <a:endParaRPr sz="2150" dirty="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7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It,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Be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It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Program*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DI,BI</a:t>
            </a:r>
            <a:endParaRPr sz="2150" dirty="0">
              <a:latin typeface="Comic Sans MS"/>
              <a:cs typeface="Comic Sans MS"/>
            </a:endParaRPr>
          </a:p>
          <a:p>
            <a:pPr marL="254000" marR="5080" indent="-241935">
              <a:lnSpc>
                <a:spcPts val="2270"/>
              </a:lnSpc>
              <a:spcBef>
                <a:spcPts val="2110"/>
              </a:spcBef>
              <a:buFont typeface="Arial"/>
              <a:buChar char="•"/>
              <a:tabLst>
                <a:tab pos="28892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Violet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Richardson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Awards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(High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School 	Girls)</a:t>
            </a:r>
            <a:endParaRPr sz="2150" dirty="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7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Grants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21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endParaRPr sz="2150" dirty="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215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Grants</a:t>
            </a:r>
            <a:endParaRPr sz="21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*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referred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Programs</a:t>
            </a:r>
            <a:endParaRPr sz="215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Laurel</a:t>
            </a:r>
            <a:r>
              <a:rPr spc="-20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25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7364" y="2255621"/>
            <a:ext cx="6624320" cy="3275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Laurel</a:t>
            </a:r>
            <a:r>
              <a:rPr sz="23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Society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23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SIA’s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prestigious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recognition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donors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who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contribute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gifts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totaling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$1,000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more.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Since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1994,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nearly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8,700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Laurel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Society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members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20" dirty="0">
                <a:solidFill>
                  <a:srgbClr val="FFFFFF"/>
                </a:solidFill>
                <a:latin typeface="Comic Sans MS"/>
                <a:cs typeface="Comic Sans MS"/>
              </a:rPr>
              <a:t>have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given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over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$14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million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help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economically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empower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through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Dream Programs.</a:t>
            </a:r>
            <a:endParaRPr sz="23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Consider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monthly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giving</a:t>
            </a:r>
            <a:r>
              <a:rPr sz="23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program.</a:t>
            </a:r>
            <a:endParaRPr sz="23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10"/>
              </a:spcBef>
            </a:pPr>
            <a:r>
              <a:rPr sz="3550" spc="240" dirty="0">
                <a:latin typeface="Times New Roman"/>
                <a:cs typeface="Times New Roman"/>
              </a:rPr>
              <a:t>Soroptimist</a:t>
            </a:r>
            <a:r>
              <a:rPr sz="3550" spc="110" dirty="0">
                <a:latin typeface="Times New Roman"/>
                <a:cs typeface="Times New Roman"/>
              </a:rPr>
              <a:t> </a:t>
            </a:r>
            <a:r>
              <a:rPr sz="3550" spc="254" dirty="0">
                <a:latin typeface="Times New Roman"/>
                <a:cs typeface="Times New Roman"/>
              </a:rPr>
              <a:t>Pillars</a:t>
            </a:r>
            <a:r>
              <a:rPr sz="3550" spc="114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Times New Roman"/>
                <a:cs typeface="Times New Roman"/>
              </a:rPr>
              <a:t>of</a:t>
            </a:r>
            <a:r>
              <a:rPr sz="3550" spc="114" dirty="0">
                <a:latin typeface="Times New Roman"/>
                <a:cs typeface="Times New Roman"/>
              </a:rPr>
              <a:t> </a:t>
            </a:r>
            <a:r>
              <a:rPr sz="3550" spc="180" dirty="0">
                <a:latin typeface="Times New Roman"/>
                <a:cs typeface="Times New Roman"/>
              </a:rPr>
              <a:t>Success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645" y="1878776"/>
            <a:ext cx="7186295" cy="334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51865" marR="5080" indent="-776605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“Shaping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Future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Soroptimist”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four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pillars,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building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blocks,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critical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every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level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endParaRPr sz="2150">
              <a:latin typeface="Comic Sans MS"/>
              <a:cs typeface="Comic Sans MS"/>
            </a:endParaRPr>
          </a:p>
          <a:p>
            <a:pPr marL="3006090">
              <a:lnSpc>
                <a:spcPct val="100000"/>
              </a:lnSpc>
              <a:spcBef>
                <a:spcPts val="80"/>
              </a:spcBef>
            </a:pP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Soroptimist:</a:t>
            </a:r>
            <a:endParaRPr sz="215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Membership</a:t>
            </a:r>
            <a:endParaRPr sz="215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20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Public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Awareness</a:t>
            </a:r>
            <a:endParaRPr sz="215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Fundraising</a:t>
            </a:r>
            <a:endParaRPr sz="215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Programs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Projects</a:t>
            </a:r>
            <a:endParaRPr sz="215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0531" y="2994059"/>
            <a:ext cx="2261062" cy="3014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365" dirty="0">
                <a:solidFill>
                  <a:srgbClr val="000101"/>
                </a:solidFill>
                <a:latin typeface="Times New Roman"/>
                <a:cs typeface="Times New Roman"/>
              </a:rPr>
              <a:t>FOUNDER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265" dirty="0">
                <a:solidFill>
                  <a:srgbClr val="000101"/>
                </a:solidFill>
                <a:latin typeface="Times New Roman"/>
                <a:cs typeface="Times New Roman"/>
              </a:rPr>
              <a:t>REGION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spc="-25" dirty="0"/>
              <a:t>27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3518" y="1514248"/>
            <a:ext cx="5628005" cy="4599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SI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Vacaville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000101"/>
                </a:solidFill>
                <a:latin typeface="Comic Sans MS"/>
                <a:cs typeface="Comic Sans MS"/>
              </a:rPr>
              <a:t>District</a:t>
            </a:r>
            <a:r>
              <a:rPr sz="1950" b="1" spc="5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b="1" dirty="0">
                <a:solidFill>
                  <a:srgbClr val="000101"/>
                </a:solidFill>
                <a:latin typeface="Comic Sans MS"/>
                <a:cs typeface="Comic Sans MS"/>
              </a:rPr>
              <a:t>II</a:t>
            </a:r>
            <a:r>
              <a:rPr sz="1950" b="1" spc="30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part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Founder</a:t>
            </a:r>
            <a:r>
              <a:rPr sz="2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omic Sans MS"/>
                <a:cs typeface="Comic Sans MS"/>
              </a:rPr>
              <a:t>Region</a:t>
            </a:r>
            <a:r>
              <a:rPr sz="2000" b="1" spc="-2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which</a:t>
            </a:r>
            <a:r>
              <a:rPr sz="19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made</a:t>
            </a:r>
            <a:r>
              <a:rPr sz="19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up</a:t>
            </a:r>
            <a:r>
              <a:rPr sz="19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five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districts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governed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Founder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Region Board.</a:t>
            </a:r>
            <a:endParaRPr sz="19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GOVERNOR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950" spc="-55" dirty="0">
                <a:solidFill>
                  <a:srgbClr val="FFFFFF"/>
                </a:solidFill>
                <a:latin typeface="Comic Sans MS"/>
                <a:cs typeface="Comic Sans MS"/>
              </a:rPr>
              <a:t>VICKI’S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THEME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endParaRPr sz="19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BIENNIUM-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950" dirty="0">
                <a:solidFill>
                  <a:srgbClr val="FFFFFF"/>
                </a:solidFill>
                <a:latin typeface="Comic Sans MS"/>
                <a:cs typeface="Comic Sans MS"/>
              </a:rPr>
              <a:t>BEE THE DREAM</a:t>
            </a:r>
            <a:endParaRPr sz="19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Governor-</a:t>
            </a:r>
            <a:r>
              <a:rPr sz="19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Vicki</a:t>
            </a:r>
            <a:r>
              <a:rPr sz="19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Ham</a:t>
            </a:r>
            <a:endParaRPr sz="1950" dirty="0">
              <a:latin typeface="Comic Sans MS"/>
              <a:cs typeface="Comic Sans MS"/>
            </a:endParaRPr>
          </a:p>
          <a:p>
            <a:pPr marL="12700" marR="2199005">
              <a:lnSpc>
                <a:spcPct val="152200"/>
              </a:lnSpc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Governor-elect-</a:t>
            </a:r>
            <a:r>
              <a:rPr sz="1950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Elise</a:t>
            </a:r>
            <a:r>
              <a:rPr sz="1950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Balgley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Secretary-</a:t>
            </a:r>
            <a:r>
              <a:rPr sz="19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Kristal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Koga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Treasurer-</a:t>
            </a:r>
            <a:r>
              <a:rPr sz="1950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Tess</a:t>
            </a:r>
            <a:r>
              <a:rPr sz="195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Albin-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Smith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5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District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Directors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District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II-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Jackie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Vries</a:t>
            </a:r>
            <a:endParaRPr sz="195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674" y="672877"/>
            <a:ext cx="698436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spc="400" dirty="0">
                <a:solidFill>
                  <a:srgbClr val="000101"/>
                </a:solidFill>
                <a:latin typeface="Times New Roman"/>
                <a:cs typeface="Times New Roman"/>
              </a:rPr>
              <a:t>Founder</a:t>
            </a:r>
            <a:r>
              <a:rPr sz="35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90" dirty="0">
                <a:solidFill>
                  <a:srgbClr val="000101"/>
                </a:solidFill>
                <a:latin typeface="Times New Roman"/>
                <a:cs typeface="Times New Roman"/>
              </a:rPr>
              <a:t>Region</a:t>
            </a:r>
            <a:r>
              <a:rPr sz="3550" b="1" spc="15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05" dirty="0">
                <a:solidFill>
                  <a:srgbClr val="000101"/>
                </a:solidFill>
                <a:latin typeface="Times New Roman"/>
                <a:cs typeface="Times New Roman"/>
              </a:rPr>
              <a:t>“Fellowship”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158" y="6266493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674" y="1401442"/>
            <a:ext cx="7306945" cy="460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390" indent="-635">
              <a:lnSpc>
                <a:spcPct val="101400"/>
              </a:lnSpc>
              <a:spcBef>
                <a:spcPts val="95"/>
              </a:spcBef>
              <a:buSzPct val="89743"/>
              <a:buFont typeface="Arial"/>
              <a:buChar char="•"/>
              <a:tabLst>
                <a:tab pos="21272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Scholarship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found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only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region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(Founder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Region).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raise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funds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grant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their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last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year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Doctoral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University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within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our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boundaries.</a:t>
            </a:r>
            <a:endParaRPr sz="19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·Last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year,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Founder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Region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awarded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$80,000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scholarships.</a:t>
            </a:r>
            <a:endParaRPr sz="1950">
              <a:latin typeface="Comic Sans MS"/>
              <a:cs typeface="Comic Sans MS"/>
            </a:endParaRPr>
          </a:p>
          <a:p>
            <a:pPr marL="12700" marR="5080">
              <a:lnSpc>
                <a:spcPct val="101400"/>
              </a:lnSpc>
              <a:spcBef>
                <a:spcPts val="1190"/>
              </a:spcBef>
            </a:pPr>
            <a:r>
              <a:rPr sz="1950" spc="275" dirty="0">
                <a:solidFill>
                  <a:srgbClr val="FFFFFF"/>
                </a:solidFill>
                <a:latin typeface="Comic Sans MS"/>
                <a:cs typeface="Comic Sans MS"/>
              </a:rPr>
              <a:t>·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After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individual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donates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$1,000,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name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added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roster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Fellows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pin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awarded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represent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donation.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Fellows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can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awarded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honor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service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5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individual,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family,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can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awarded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participating</a:t>
            </a:r>
            <a:r>
              <a:rPr sz="1950" spc="5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specified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drawings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raffles.</a:t>
            </a:r>
            <a:endParaRPr sz="19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·Vacaville</a:t>
            </a:r>
            <a:r>
              <a:rPr sz="1950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awards</a:t>
            </a:r>
            <a:r>
              <a:rPr sz="1950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one</a:t>
            </a:r>
            <a:r>
              <a:rPr sz="1950" spc="1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Fellow</a:t>
            </a:r>
            <a:r>
              <a:rPr sz="1950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1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year</a:t>
            </a:r>
            <a:endParaRPr sz="19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Comic Sans MS"/>
              <a:cs typeface="Comic Sans MS"/>
            </a:endParaRPr>
          </a:p>
          <a:p>
            <a:pPr marL="3810" algn="ctr">
              <a:lnSpc>
                <a:spcPct val="100000"/>
              </a:lnSpc>
            </a:pPr>
            <a:r>
              <a:rPr sz="1750" spc="114" dirty="0">
                <a:solidFill>
                  <a:srgbClr val="FFFFFF"/>
                </a:solidFill>
                <a:latin typeface="Times New Roman"/>
                <a:cs typeface="Times New Roman"/>
              </a:rPr>
              <a:t>Fellowship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45" dirty="0">
                <a:solidFill>
                  <a:srgbClr val="FFFFFF"/>
                </a:solidFill>
                <a:latin typeface="Times New Roman"/>
                <a:cs typeface="Times New Roman"/>
              </a:rPr>
              <a:t>Pres.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20" dirty="0">
                <a:solidFill>
                  <a:srgbClr val="FFFFFF"/>
                </a:solidFill>
                <a:latin typeface="Times New Roman"/>
                <a:cs typeface="Times New Roman"/>
              </a:rPr>
              <a:t>Cheryl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00" dirty="0">
                <a:solidFill>
                  <a:srgbClr val="FFFFFF"/>
                </a:solidFill>
                <a:latin typeface="Times New Roman"/>
                <a:cs typeface="Times New Roman"/>
              </a:rPr>
              <a:t>Poncini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903" y="6121961"/>
            <a:ext cx="404241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80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90" dirty="0">
                <a:solidFill>
                  <a:srgbClr val="FFFFFF"/>
                </a:solidFill>
                <a:latin typeface="Times New Roman"/>
                <a:cs typeface="Times New Roman"/>
              </a:rPr>
              <a:t>Holve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0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40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FFFFFF"/>
                </a:solidFill>
                <a:latin typeface="Times New Roman"/>
                <a:cs typeface="Times New Roman"/>
              </a:rPr>
              <a:t>Fellowship</a:t>
            </a:r>
            <a:r>
              <a:rPr sz="17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05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44" y="222688"/>
            <a:ext cx="8731779" cy="64110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15812" y="476918"/>
            <a:ext cx="231711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spc="290" dirty="0">
                <a:solidFill>
                  <a:srgbClr val="000101"/>
                </a:solidFill>
                <a:latin typeface="Times New Roman"/>
                <a:cs typeface="Times New Roman"/>
              </a:rPr>
              <a:t>Our</a:t>
            </a:r>
            <a:r>
              <a:rPr sz="35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195" dirty="0">
                <a:solidFill>
                  <a:srgbClr val="000101"/>
                </a:solidFill>
                <a:latin typeface="Times New Roman"/>
                <a:cs typeface="Times New Roman"/>
              </a:rPr>
              <a:t>Club: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158" y="6290291"/>
            <a:ext cx="30480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824" y="1016860"/>
            <a:ext cx="366077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spc="190" dirty="0">
                <a:solidFill>
                  <a:srgbClr val="000101"/>
                </a:solidFill>
                <a:latin typeface="Times New Roman"/>
                <a:cs typeface="Times New Roman"/>
              </a:rPr>
              <a:t>S.I.</a:t>
            </a:r>
            <a:r>
              <a:rPr sz="3550" b="1" spc="13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295" dirty="0">
                <a:solidFill>
                  <a:srgbClr val="000101"/>
                </a:solidFill>
                <a:latin typeface="Times New Roman"/>
                <a:cs typeface="Times New Roman"/>
              </a:rPr>
              <a:t>of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15" dirty="0">
                <a:solidFill>
                  <a:srgbClr val="000101"/>
                </a:solidFill>
                <a:latin typeface="Times New Roman"/>
                <a:cs typeface="Times New Roman"/>
              </a:rPr>
              <a:t>Vacaville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4249" y="2858566"/>
            <a:ext cx="4356735" cy="9855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235"/>
              </a:spcBef>
            </a:pPr>
            <a:r>
              <a:rPr sz="3150" dirty="0">
                <a:solidFill>
                  <a:srgbClr val="FFFFFF"/>
                </a:solidFill>
                <a:latin typeface="Times New Roman"/>
                <a:cs typeface="Times New Roman"/>
              </a:rPr>
              <a:t>Chartered</a:t>
            </a:r>
            <a:r>
              <a:rPr sz="315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FFFFFF"/>
                </a:solidFill>
                <a:latin typeface="Times New Roman"/>
                <a:cs typeface="Times New Roman"/>
              </a:rPr>
              <a:t>August</a:t>
            </a:r>
            <a:r>
              <a:rPr sz="3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FFFFFF"/>
                </a:solidFill>
                <a:latin typeface="Times New Roman"/>
                <a:cs typeface="Times New Roman"/>
              </a:rPr>
              <a:t>20,</a:t>
            </a:r>
            <a:r>
              <a:rPr sz="31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20" dirty="0">
                <a:solidFill>
                  <a:srgbClr val="FFFFFF"/>
                </a:solidFill>
                <a:latin typeface="Times New Roman"/>
                <a:cs typeface="Times New Roman"/>
              </a:rPr>
              <a:t>1960 </a:t>
            </a:r>
            <a:r>
              <a:rPr sz="3150" spc="-10" dirty="0">
                <a:solidFill>
                  <a:srgbClr val="FFFFFF"/>
                </a:solidFill>
                <a:latin typeface="Times New Roman"/>
                <a:cs typeface="Times New Roman"/>
              </a:rPr>
              <a:t>Sponsor-</a:t>
            </a:r>
            <a:r>
              <a:rPr sz="31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Times New Roman"/>
                <a:cs typeface="Times New Roman"/>
              </a:rPr>
              <a:t>Antioch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76" y="257667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9388" y="627657"/>
            <a:ext cx="4667885" cy="1108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ts val="4255"/>
              </a:lnSpc>
              <a:spcBef>
                <a:spcPts val="110"/>
              </a:spcBef>
            </a:pPr>
            <a:r>
              <a:rPr sz="3550"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SI</a:t>
            </a:r>
            <a:r>
              <a:rPr sz="35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155" dirty="0">
                <a:solidFill>
                  <a:srgbClr val="000101"/>
                </a:solidFill>
                <a:latin typeface="Times New Roman"/>
                <a:cs typeface="Times New Roman"/>
              </a:rPr>
              <a:t>VACAVILLE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ts val="4255"/>
              </a:lnSpc>
            </a:pPr>
            <a:r>
              <a:rPr sz="3550" b="1" spc="380" dirty="0">
                <a:solidFill>
                  <a:srgbClr val="000101"/>
                </a:solidFill>
                <a:latin typeface="Times New Roman"/>
                <a:cs typeface="Times New Roman"/>
              </a:rPr>
              <a:t>Fundraising</a:t>
            </a:r>
            <a:r>
              <a:rPr sz="3550" b="1" spc="16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80" dirty="0">
                <a:solidFill>
                  <a:srgbClr val="000101"/>
                </a:solidFill>
                <a:latin typeface="Times New Roman"/>
                <a:cs typeface="Times New Roman"/>
              </a:rPr>
              <a:t>Events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2815" y="2488125"/>
            <a:ext cx="3639185" cy="19934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3365" indent="-241300">
              <a:lnSpc>
                <a:spcPts val="2390"/>
              </a:lnSpc>
              <a:spcBef>
                <a:spcPts val="125"/>
              </a:spcBef>
              <a:buFont typeface="Arial"/>
              <a:buChar char="•"/>
              <a:tabLst>
                <a:tab pos="254000" algn="l"/>
              </a:tabLst>
            </a:pPr>
            <a:r>
              <a:rPr sz="2150" spc="-10" dirty="0">
                <a:solidFill>
                  <a:srgbClr val="FFFFFF"/>
                </a:solidFill>
                <a:latin typeface="Times New Roman"/>
                <a:cs typeface="Times New Roman"/>
              </a:rPr>
              <a:t>ROCKTOBERFEST</a:t>
            </a:r>
            <a:endParaRPr sz="2150" dirty="0">
              <a:latin typeface="Times New Roman"/>
              <a:cs typeface="Times New Roman"/>
            </a:endParaRPr>
          </a:p>
          <a:p>
            <a:pPr marL="288925">
              <a:lnSpc>
                <a:spcPts val="2390"/>
              </a:lnSpc>
            </a:pP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DINNER-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October.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Raffle,</a:t>
            </a:r>
            <a:endParaRPr sz="2150" dirty="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90"/>
              </a:spcBef>
            </a:pPr>
            <a:r>
              <a:rPr sz="2150" spc="155" dirty="0">
                <a:solidFill>
                  <a:srgbClr val="FFFFFF"/>
                </a:solidFill>
                <a:latin typeface="Times New Roman"/>
                <a:cs typeface="Times New Roman"/>
              </a:rPr>
              <a:t>Silent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05" dirty="0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Auction**</a:t>
            </a:r>
            <a:endParaRPr lang="en-US" sz="2150" spc="8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90"/>
              </a:spcBef>
            </a:pPr>
            <a:endParaRPr lang="en-US" sz="2150" spc="8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90"/>
              </a:spcBef>
            </a:pPr>
            <a:r>
              <a:rPr lang="en-US"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Other events as agreed upon</a:t>
            </a: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459" y="703024"/>
            <a:ext cx="4516755" cy="1108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843280">
              <a:lnSpc>
                <a:spcPct val="100000"/>
              </a:lnSpc>
              <a:spcBef>
                <a:spcPts val="110"/>
              </a:spcBef>
            </a:pPr>
            <a:r>
              <a:rPr sz="3550"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SI</a:t>
            </a:r>
            <a:r>
              <a:rPr sz="35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15" dirty="0">
                <a:solidFill>
                  <a:srgbClr val="000101"/>
                </a:solidFill>
                <a:latin typeface="Times New Roman"/>
                <a:cs typeface="Times New Roman"/>
              </a:rPr>
              <a:t>Vacaville </a:t>
            </a:r>
            <a:r>
              <a:rPr sz="3550" b="1" spc="355" dirty="0">
                <a:solidFill>
                  <a:srgbClr val="000101"/>
                </a:solidFill>
                <a:latin typeface="Times New Roman"/>
                <a:cs typeface="Times New Roman"/>
              </a:rPr>
              <a:t>Calendar</a:t>
            </a:r>
            <a:r>
              <a:rPr sz="3550" b="1" spc="13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295" dirty="0">
                <a:solidFill>
                  <a:srgbClr val="000101"/>
                </a:solidFill>
                <a:latin typeface="Times New Roman"/>
                <a:cs typeface="Times New Roman"/>
              </a:rPr>
              <a:t>of</a:t>
            </a:r>
            <a:r>
              <a:rPr sz="3550" b="1" spc="13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80" dirty="0">
                <a:solidFill>
                  <a:srgbClr val="000101"/>
                </a:solidFill>
                <a:latin typeface="Times New Roman"/>
                <a:cs typeface="Times New Roman"/>
              </a:rPr>
              <a:t>Events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578" y="2389086"/>
            <a:ext cx="7223759" cy="29065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0825" marR="5080" indent="-238760" algn="just">
              <a:lnSpc>
                <a:spcPct val="101699"/>
              </a:lnSpc>
              <a:spcBef>
                <a:spcPts val="75"/>
              </a:spcBef>
              <a:buFont typeface="Arial"/>
              <a:buChar char="•"/>
              <a:tabLst>
                <a:tab pos="288925" algn="l"/>
              </a:tabLst>
            </a:pPr>
            <a:r>
              <a:rPr sz="2350" spc="22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6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75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fundraising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29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5" dirty="0">
                <a:solidFill>
                  <a:srgbClr val="FFFFFF"/>
                </a:solidFill>
                <a:latin typeface="Times New Roman"/>
                <a:cs typeface="Times New Roman"/>
              </a:rPr>
              <a:t>events, 	</a:t>
            </a:r>
            <a:r>
              <a:rPr sz="2350" spc="215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9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events</a:t>
            </a:r>
            <a:r>
              <a:rPr sz="23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85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Times New Roman"/>
                <a:cs typeface="Times New Roman"/>
              </a:rPr>
              <a:t>become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traditions</a:t>
            </a:r>
            <a:r>
              <a:rPr sz="23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0" dirty="0">
                <a:solidFill>
                  <a:srgbClr val="FFFFFF"/>
                </a:solidFill>
                <a:latin typeface="Times New Roman"/>
                <a:cs typeface="Times New Roman"/>
              </a:rPr>
              <a:t>our 	</a:t>
            </a:r>
            <a:r>
              <a:rPr sz="2350" spc="19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23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29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3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70" dirty="0">
                <a:solidFill>
                  <a:srgbClr val="FFFFFF"/>
                </a:solidFill>
                <a:latin typeface="Times New Roman"/>
                <a:cs typeface="Times New Roman"/>
              </a:rPr>
              <a:t>supporters:</a:t>
            </a:r>
            <a:endParaRPr sz="2350" dirty="0">
              <a:latin typeface="Times New Roman"/>
              <a:cs typeface="Times New Roman"/>
            </a:endParaRPr>
          </a:p>
          <a:p>
            <a:pPr marL="545465" lvl="1" indent="-25717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546100" algn="l"/>
              </a:tabLst>
            </a:pPr>
            <a:r>
              <a:rPr sz="1950" spc="125" dirty="0">
                <a:solidFill>
                  <a:srgbClr val="FFFFFF"/>
                </a:solidFill>
                <a:latin typeface="Times New Roman"/>
                <a:cs typeface="Times New Roman"/>
              </a:rPr>
              <a:t>Holiday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Care-</a:t>
            </a:r>
            <a:r>
              <a:rPr sz="1950" spc="110" dirty="0">
                <a:solidFill>
                  <a:srgbClr val="FFFFFF"/>
                </a:solidFill>
                <a:latin typeface="Times New Roman"/>
                <a:cs typeface="Times New Roman"/>
              </a:rPr>
              <a:t>oling–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December</a:t>
            </a:r>
            <a:endParaRPr sz="1950" dirty="0">
              <a:latin typeface="Times New Roman"/>
              <a:cs typeface="Times New Roman"/>
            </a:endParaRPr>
          </a:p>
          <a:p>
            <a:pPr marL="545465" lvl="1" indent="-25717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46100" algn="l"/>
              </a:tabLst>
            </a:pP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Awards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Dinner-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LYD,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You Make A Difference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85" dirty="0">
                <a:solidFill>
                  <a:srgbClr val="FFFFFF"/>
                </a:solidFill>
                <a:latin typeface="Times New Roman"/>
                <a:cs typeface="Times New Roman"/>
              </a:rPr>
              <a:t>Violet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Richardson)</a:t>
            </a:r>
            <a:endParaRPr sz="1950" dirty="0">
              <a:latin typeface="Times New Roman"/>
              <a:cs typeface="Times New Roman"/>
            </a:endParaRPr>
          </a:p>
          <a:p>
            <a:pPr marL="838200" lvl="2" indent="-248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38835" algn="l"/>
              </a:tabLst>
            </a:pPr>
            <a:r>
              <a:rPr sz="1750" spc="120" dirty="0">
                <a:solidFill>
                  <a:srgbClr val="FFFFFF"/>
                </a:solidFill>
                <a:latin typeface="Times New Roman"/>
                <a:cs typeface="Times New Roman"/>
              </a:rPr>
              <a:t>Club</a:t>
            </a:r>
            <a:r>
              <a:rPr sz="1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65" dirty="0">
                <a:solidFill>
                  <a:srgbClr val="FFFFFF"/>
                </a:solidFill>
                <a:latin typeface="Times New Roman"/>
                <a:cs typeface="Times New Roman"/>
              </a:rPr>
              <a:t>awards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20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fellow </a:t>
            </a:r>
            <a:r>
              <a:rPr sz="1750" spc="18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20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50" dirty="0">
                <a:solidFill>
                  <a:srgbClr val="FFFFFF"/>
                </a:solidFill>
                <a:latin typeface="Times New Roman"/>
                <a:cs typeface="Times New Roman"/>
              </a:rPr>
              <a:t>Laurel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90" dirty="0">
                <a:solidFill>
                  <a:srgbClr val="FFFFFF"/>
                </a:solidFill>
                <a:latin typeface="Times New Roman"/>
                <a:cs typeface="Times New Roman"/>
              </a:rPr>
              <a:t>Society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0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20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145" dirty="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endParaRPr sz="1750" dirty="0">
              <a:latin typeface="Times New Roman"/>
              <a:cs typeface="Times New Roman"/>
            </a:endParaRPr>
          </a:p>
          <a:p>
            <a:pPr marL="545465" lvl="1" indent="-25717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546100" algn="l"/>
              </a:tabLst>
            </a:pP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80" dirty="0">
                <a:solidFill>
                  <a:srgbClr val="FFFFFF"/>
                </a:solidFill>
                <a:latin typeface="Times New Roman"/>
                <a:cs typeface="Times New Roman"/>
              </a:rPr>
              <a:t>Officer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Installation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204" dirty="0">
                <a:solidFill>
                  <a:srgbClr val="FFFFFF"/>
                </a:solidFill>
                <a:latin typeface="Times New Roman"/>
                <a:cs typeface="Times New Roman"/>
              </a:rPr>
              <a:t>June</a:t>
            </a:r>
            <a:endParaRPr sz="1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10"/>
              </a:spcBef>
            </a:pPr>
            <a:r>
              <a:rPr sz="3550" b="1" spc="370" dirty="0">
                <a:solidFill>
                  <a:srgbClr val="000101"/>
                </a:solidFill>
                <a:latin typeface="Times New Roman"/>
                <a:cs typeface="Times New Roman"/>
              </a:rPr>
              <a:t>Meeting</a:t>
            </a:r>
            <a:r>
              <a:rPr sz="35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70" dirty="0">
                <a:solidFill>
                  <a:srgbClr val="000101"/>
                </a:solidFill>
                <a:latin typeface="Times New Roman"/>
                <a:cs typeface="Times New Roman"/>
              </a:rPr>
              <a:t>Etiquette</a:t>
            </a:r>
            <a:r>
              <a:rPr sz="3550" b="1" spc="15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55" dirty="0">
                <a:solidFill>
                  <a:srgbClr val="000101"/>
                </a:solidFill>
                <a:latin typeface="Times New Roman"/>
                <a:cs typeface="Times New Roman"/>
              </a:rPr>
              <a:t>&amp;</a:t>
            </a:r>
            <a:r>
              <a:rPr sz="35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55" dirty="0">
                <a:solidFill>
                  <a:srgbClr val="000101"/>
                </a:solidFill>
                <a:latin typeface="Times New Roman"/>
                <a:cs typeface="Times New Roman"/>
              </a:rPr>
              <a:t>Protocol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727" y="1667745"/>
            <a:ext cx="722185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Self-</a:t>
            </a:r>
            <a:r>
              <a:rPr sz="15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meeting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except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079" y="1797313"/>
            <a:ext cx="6159500" cy="5067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meetings,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especially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25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guests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present.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is:</a:t>
            </a:r>
            <a:endParaRPr sz="1550">
              <a:latin typeface="Times New Roman"/>
              <a:cs typeface="Times New Roman"/>
            </a:endParaRPr>
          </a:p>
          <a:p>
            <a:pPr marL="572135" indent="-259079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572135" algn="l"/>
                <a:tab pos="572770" algn="l"/>
              </a:tabLst>
            </a:pPr>
            <a:r>
              <a:rPr sz="11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9552" y="2298279"/>
            <a:ext cx="64973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1145" indent="-259079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1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(if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Retired,</a:t>
            </a:r>
            <a:r>
              <a:rPr sz="11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perhaps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indicate</a:t>
            </a:r>
            <a:r>
              <a:rPr sz="11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11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activity,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11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“Advisory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9552" y="2403795"/>
            <a:ext cx="3497579" cy="6286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295"/>
              </a:spcBef>
            </a:pPr>
            <a:r>
              <a:rPr sz="115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Member,</a:t>
            </a:r>
            <a:r>
              <a:rPr sz="1150" b="1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Heather</a:t>
            </a:r>
            <a:r>
              <a:rPr sz="11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House</a:t>
            </a:r>
            <a:r>
              <a:rPr sz="11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  <a:p>
            <a:pPr marL="271145" indent="-25907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1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r>
              <a:rPr sz="115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(Omit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1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Retired)</a:t>
            </a:r>
            <a:endParaRPr sz="1150">
              <a:latin typeface="Times New Roman"/>
              <a:cs typeface="Times New Roman"/>
            </a:endParaRPr>
          </a:p>
          <a:p>
            <a:pPr marL="271145" indent="-25907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1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Slogan</a:t>
            </a:r>
            <a:r>
              <a:rPr sz="11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(Optional)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327" y="3187681"/>
            <a:ext cx="578675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925" indent="-25146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meetings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575" b="1" spc="179" baseline="23809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575" b="1" spc="300" baseline="238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Tuesday</a:t>
            </a:r>
            <a:r>
              <a:rPr sz="15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month.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28" y="3614771"/>
            <a:ext cx="7398384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Pins</a:t>
            </a:r>
            <a:r>
              <a:rPr sz="15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worn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meetings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club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functions.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8081" y="3777970"/>
            <a:ext cx="678434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worn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left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side,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heart,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nothing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above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it.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8081" y="3953831"/>
            <a:ext cx="68389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badge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worn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side,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opposite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728" y="4117030"/>
            <a:ext cx="7009130" cy="681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30"/>
              </a:spcBef>
            </a:pPr>
            <a:r>
              <a:rPr sz="15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pin.</a:t>
            </a:r>
            <a:endParaRPr sz="1550">
              <a:latin typeface="Times New Roman"/>
              <a:cs typeface="Times New Roman"/>
            </a:endParaRPr>
          </a:p>
          <a:p>
            <a:pPr marL="263525" indent="-251460">
              <a:lnSpc>
                <a:spcPct val="100000"/>
              </a:lnSpc>
              <a:spcBef>
                <a:spcPts val="1405"/>
              </a:spcBef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FINES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collected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4" dirty="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meeting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club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8081" y="4707520"/>
            <a:ext cx="698119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costs.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(very</a:t>
            </a:r>
            <a:r>
              <a:rPr sz="1550" b="1" u="sng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sng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briefly</a:t>
            </a: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share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7994" y="4870815"/>
            <a:ext cx="691070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662930" algn="l"/>
              </a:tabLst>
            </a:pP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news,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information,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15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994" y="5046676"/>
            <a:ext cx="652399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COVID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Venmo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fines-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donate)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7994" y="5209875"/>
            <a:ext cx="349948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fun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215" dirty="0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5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raising</a:t>
            </a:r>
            <a:r>
              <a:rPr sz="1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funds.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785" y="323984"/>
            <a:ext cx="650875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SI</a:t>
            </a:r>
            <a:r>
              <a:rPr sz="35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165" dirty="0">
                <a:solidFill>
                  <a:srgbClr val="000101"/>
                </a:solidFill>
                <a:latin typeface="Times New Roman"/>
                <a:cs typeface="Times New Roman"/>
              </a:rPr>
              <a:t>VACAVILLE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70" dirty="0">
                <a:solidFill>
                  <a:srgbClr val="000101"/>
                </a:solidFill>
                <a:latin typeface="Times New Roman"/>
                <a:cs typeface="Times New Roman"/>
              </a:rPr>
              <a:t>Committees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452562"/>
            <a:ext cx="5677535" cy="398865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3062605">
              <a:lnSpc>
                <a:spcPct val="91100"/>
              </a:lnSpc>
              <a:spcBef>
                <a:spcPts val="315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Legislative</a:t>
            </a:r>
            <a:r>
              <a:rPr sz="1750" b="1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Action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Scholarships</a:t>
            </a:r>
            <a:r>
              <a:rPr sz="1750" b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750" b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Literacy Environment/Health</a:t>
            </a:r>
            <a:r>
              <a:rPr sz="1750" b="1" spc="5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Live</a:t>
            </a:r>
            <a:r>
              <a:rPr sz="17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Your</a:t>
            </a:r>
            <a:r>
              <a:rPr sz="17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Award</a:t>
            </a:r>
            <a:endParaRPr sz="1750" dirty="0">
              <a:latin typeface="Comic Sans MS"/>
              <a:cs typeface="Comic Sans MS"/>
            </a:endParaRPr>
          </a:p>
          <a:p>
            <a:pPr marL="12700" marR="5080">
              <a:lnSpc>
                <a:spcPts val="1880"/>
              </a:lnSpc>
              <a:spcBef>
                <a:spcPts val="125"/>
              </a:spcBef>
            </a:pPr>
            <a:r>
              <a:rPr lang="en-US" sz="1750" b="1" dirty="0">
                <a:solidFill>
                  <a:srgbClr val="FFFFFF"/>
                </a:solidFill>
                <a:latin typeface="Comic Sans MS"/>
                <a:cs typeface="Comic Sans MS"/>
              </a:rPr>
              <a:t>You Make a Difference</a:t>
            </a:r>
          </a:p>
          <a:p>
            <a:pPr marL="12700" marR="5080">
              <a:lnSpc>
                <a:spcPts val="1880"/>
              </a:lnSpc>
              <a:spcBef>
                <a:spcPts val="125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Human</a:t>
            </a:r>
            <a:r>
              <a:rPr sz="17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Trafficking</a:t>
            </a:r>
            <a:r>
              <a:rPr sz="17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7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Domestic</a:t>
            </a:r>
            <a:r>
              <a:rPr sz="17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Violence</a:t>
            </a:r>
            <a:endParaRPr sz="1750" dirty="0">
              <a:latin typeface="Comic Sans MS"/>
              <a:cs typeface="Comic Sans MS"/>
            </a:endParaRPr>
          </a:p>
          <a:p>
            <a:pPr marL="12700">
              <a:lnSpc>
                <a:spcPts val="1795"/>
              </a:lnSpc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17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Maker</a:t>
            </a:r>
            <a:endParaRPr sz="1750" dirty="0">
              <a:latin typeface="Comic Sans MS"/>
              <a:cs typeface="Comic Sans MS"/>
            </a:endParaRPr>
          </a:p>
          <a:p>
            <a:pPr marL="12700" marR="1804670">
              <a:lnSpc>
                <a:spcPts val="1880"/>
              </a:lnSpc>
              <a:spcBef>
                <a:spcPts val="185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Friendship</a:t>
            </a:r>
            <a:r>
              <a:rPr sz="17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Link</a:t>
            </a:r>
            <a:r>
              <a:rPr sz="17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7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United</a:t>
            </a:r>
            <a:r>
              <a:rPr sz="1750" b="1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Nations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Violet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Richardson</a:t>
            </a:r>
            <a:endParaRPr sz="1750" dirty="0">
              <a:latin typeface="Comic Sans MS"/>
              <a:cs typeface="Comic Sans MS"/>
            </a:endParaRPr>
          </a:p>
          <a:p>
            <a:pPr marL="12700" marR="3932554">
              <a:lnSpc>
                <a:spcPts val="1880"/>
              </a:lnSpc>
              <a:spcBef>
                <a:spcPts val="100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1750" b="1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It</a:t>
            </a:r>
            <a:r>
              <a:rPr sz="17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Be</a:t>
            </a:r>
            <a:r>
              <a:rPr sz="1750" b="1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25" dirty="0">
                <a:solidFill>
                  <a:srgbClr val="FFFFFF"/>
                </a:solidFill>
                <a:latin typeface="Comic Sans MS"/>
                <a:cs typeface="Comic Sans MS"/>
              </a:rPr>
              <a:t>It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S-Club</a:t>
            </a:r>
            <a:r>
              <a:rPr sz="1750" b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Liaisons</a:t>
            </a:r>
            <a:endParaRPr sz="1750" dirty="0">
              <a:latin typeface="Comic Sans MS"/>
              <a:cs typeface="Comic Sans MS"/>
            </a:endParaRPr>
          </a:p>
          <a:p>
            <a:pPr marL="12700" marR="2401570">
              <a:lnSpc>
                <a:spcPct val="91000"/>
              </a:lnSpc>
              <a:spcBef>
                <a:spcPts val="40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Mary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Harris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Reading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Program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Holiday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CARE-oling</a:t>
            </a:r>
            <a:r>
              <a:rPr sz="17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25" dirty="0">
                <a:solidFill>
                  <a:srgbClr val="FFFFFF"/>
                </a:solidFill>
                <a:latin typeface="Comic Sans MS"/>
                <a:cs typeface="Comic Sans MS"/>
              </a:rPr>
              <a:t>#44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Community</a:t>
            </a:r>
            <a:r>
              <a:rPr sz="1750" b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Grants Budget/Overview</a:t>
            </a:r>
            <a:endParaRPr sz="1750" dirty="0">
              <a:latin typeface="Comic Sans MS"/>
              <a:cs typeface="Comic Sans MS"/>
            </a:endParaRPr>
          </a:p>
          <a:p>
            <a:pPr marL="12700">
              <a:lnSpc>
                <a:spcPts val="1880"/>
              </a:lnSpc>
            </a:pP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Fines</a:t>
            </a:r>
            <a:endParaRPr sz="175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Your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310" dirty="0">
                <a:solidFill>
                  <a:srgbClr val="000101"/>
                </a:solidFill>
                <a:latin typeface="Times New Roman"/>
                <a:cs typeface="Times New Roman"/>
              </a:rPr>
              <a:t>Sponsor: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578" y="2381236"/>
            <a:ext cx="6853555" cy="21913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0" marR="5080" indent="-241935">
              <a:lnSpc>
                <a:spcPct val="103499"/>
              </a:lnSpc>
              <a:spcBef>
                <a:spcPts val="35"/>
              </a:spcBef>
              <a:buFont typeface="Arial"/>
              <a:buChar char="•"/>
              <a:tabLst>
                <a:tab pos="28892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She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help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understand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club’s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procedures, 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structure,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history</a:t>
            </a:r>
            <a:endParaRPr sz="2150">
              <a:latin typeface="Comic Sans MS"/>
              <a:cs typeface="Comic Sans MS"/>
            </a:endParaRPr>
          </a:p>
          <a:p>
            <a:pPr marL="253365" indent="-2413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She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introduce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other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members</a:t>
            </a:r>
            <a:endParaRPr sz="2150">
              <a:latin typeface="Comic Sans MS"/>
              <a:cs typeface="Comic Sans MS"/>
            </a:endParaRPr>
          </a:p>
          <a:p>
            <a:pPr marL="254000" marR="577215" indent="-241935">
              <a:lnSpc>
                <a:spcPct val="100000"/>
              </a:lnSpc>
              <a:spcBef>
                <a:spcPts val="2065"/>
              </a:spcBef>
              <a:buFont typeface="Arial"/>
              <a:buChar char="•"/>
              <a:tabLst>
                <a:tab pos="288925" algn="l"/>
                <a:tab pos="511937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She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encourage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your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involvement: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	hands-</a:t>
            </a:r>
            <a:r>
              <a:rPr sz="2150" spc="-25" dirty="0">
                <a:solidFill>
                  <a:srgbClr val="FFFFFF"/>
                </a:solidFill>
                <a:latin typeface="Comic Sans MS"/>
                <a:cs typeface="Comic Sans MS"/>
              </a:rPr>
              <a:t>on 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projects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committees</a:t>
            </a:r>
            <a:endParaRPr sz="215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817" y="436418"/>
            <a:ext cx="1957646" cy="17041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36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896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130"/>
              </a:spcBef>
            </a:pPr>
            <a:r>
              <a:rPr sz="1750" b="1" dirty="0">
                <a:latin typeface="Comic Sans MS"/>
                <a:cs typeface="Comic Sans MS"/>
              </a:rPr>
              <a:t>Committees</a:t>
            </a:r>
            <a:r>
              <a:rPr sz="1750" b="1" spc="110" dirty="0">
                <a:latin typeface="Comic Sans MS"/>
                <a:cs typeface="Comic Sans MS"/>
              </a:rPr>
              <a:t> </a:t>
            </a:r>
            <a:r>
              <a:rPr sz="1750" b="1" spc="-10" dirty="0">
                <a:latin typeface="Comic Sans MS"/>
                <a:cs typeface="Comic Sans MS"/>
              </a:rPr>
              <a:t>continued…</a:t>
            </a:r>
            <a:endParaRPr sz="17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6975" y="1665258"/>
            <a:ext cx="5712460" cy="22086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779395">
              <a:lnSpc>
                <a:spcPct val="103600"/>
              </a:lnSpc>
              <a:spcBef>
                <a:spcPts val="55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Recruitment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Retention Directory/Roster</a:t>
            </a:r>
            <a:endParaRPr sz="1750" dirty="0">
              <a:latin typeface="Comic Sans MS"/>
              <a:cs typeface="Comic Sans MS"/>
            </a:endParaRPr>
          </a:p>
          <a:p>
            <a:pPr marL="12700">
              <a:lnSpc>
                <a:spcPts val="2080"/>
              </a:lnSpc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Public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Relations</a:t>
            </a:r>
            <a:endParaRPr sz="1750" dirty="0">
              <a:latin typeface="Comic Sans MS"/>
              <a:cs typeface="Comic Sans MS"/>
            </a:endParaRPr>
          </a:p>
          <a:p>
            <a:pPr marL="12700" marR="3406775">
              <a:lnSpc>
                <a:spcPts val="2080"/>
              </a:lnSpc>
              <a:spcBef>
                <a:spcPts val="160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Laws</a:t>
            </a:r>
            <a:r>
              <a:rPr sz="1750" b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Resolutions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WAYS</a:t>
            </a:r>
            <a:r>
              <a:rPr sz="17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MEANS</a:t>
            </a:r>
            <a:endParaRPr sz="1750" dirty="0">
              <a:latin typeface="Comic Sans MS"/>
              <a:cs typeface="Comic Sans MS"/>
            </a:endParaRPr>
          </a:p>
          <a:p>
            <a:pPr marL="12700">
              <a:lnSpc>
                <a:spcPts val="2090"/>
              </a:lnSpc>
              <a:spcBef>
                <a:spcPts val="10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Fundraising</a:t>
            </a:r>
            <a:r>
              <a:rPr sz="17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Steering</a:t>
            </a:r>
            <a:r>
              <a:rPr sz="17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Committee</a:t>
            </a:r>
            <a:r>
              <a:rPr sz="17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endParaRPr lang="en-US" sz="1750" b="1" spc="85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12700">
              <a:lnSpc>
                <a:spcPts val="2090"/>
              </a:lnSpc>
              <a:spcBef>
                <a:spcPts val="10"/>
              </a:spcBef>
            </a:pP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7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Birthday</a:t>
            </a:r>
            <a:r>
              <a:rPr sz="1750" b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Social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endParaRPr lang="en-US" sz="1750" b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12700">
              <a:lnSpc>
                <a:spcPts val="2090"/>
              </a:lnSpc>
              <a:spcBef>
                <a:spcPts val="10"/>
              </a:spcBef>
            </a:pP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1750" b="1" dirty="0">
                <a:solidFill>
                  <a:srgbClr val="FFFFFF"/>
                </a:solidFill>
                <a:latin typeface="Comic Sans MS"/>
                <a:cs typeface="Comic Sans MS"/>
              </a:rPr>
              <a:t>Fifth</a:t>
            </a:r>
            <a:r>
              <a:rPr sz="1750" b="1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Comic Sans MS"/>
                <a:cs typeface="Comic Sans MS"/>
              </a:rPr>
              <a:t>Tuesday Inspiration Sunshine</a:t>
            </a:r>
            <a:endParaRPr sz="1750" dirty="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13611" y="4892038"/>
            <a:ext cx="5657215" cy="1762760"/>
            <a:chOff x="2913611" y="4892038"/>
            <a:chExt cx="5657215" cy="17627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611" y="4892038"/>
              <a:ext cx="5656811" cy="947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8382" y="5710843"/>
              <a:ext cx="4110643" cy="9434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716" y="5126085"/>
              <a:ext cx="5539041" cy="4826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2193" y="5942573"/>
              <a:ext cx="3823576" cy="481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287" y="522140"/>
            <a:ext cx="7183120" cy="9855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824480" marR="5080" indent="-2812415">
              <a:lnSpc>
                <a:spcPts val="3760"/>
              </a:lnSpc>
              <a:spcBef>
                <a:spcPts val="235"/>
              </a:spcBef>
            </a:pPr>
            <a:r>
              <a:rPr sz="3150" b="1" spc="395" dirty="0">
                <a:solidFill>
                  <a:srgbClr val="000101"/>
                </a:solidFill>
                <a:latin typeface="Times New Roman"/>
                <a:cs typeface="Times New Roman"/>
              </a:rPr>
              <a:t>How</a:t>
            </a:r>
            <a:r>
              <a:rPr sz="3150" b="1" spc="12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280" dirty="0">
                <a:solidFill>
                  <a:srgbClr val="000101"/>
                </a:solidFill>
                <a:latin typeface="Times New Roman"/>
                <a:cs typeface="Times New Roman"/>
              </a:rPr>
              <a:t>Our</a:t>
            </a:r>
            <a:r>
              <a:rPr sz="31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280" dirty="0">
                <a:solidFill>
                  <a:srgbClr val="000101"/>
                </a:solidFill>
                <a:latin typeface="Times New Roman"/>
                <a:cs typeface="Times New Roman"/>
              </a:rPr>
              <a:t>Club</a:t>
            </a:r>
            <a:r>
              <a:rPr sz="31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335" dirty="0">
                <a:solidFill>
                  <a:srgbClr val="000101"/>
                </a:solidFill>
                <a:latin typeface="Times New Roman"/>
                <a:cs typeface="Times New Roman"/>
              </a:rPr>
              <a:t>Supports</a:t>
            </a:r>
            <a:r>
              <a:rPr sz="31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SI’s</a:t>
            </a:r>
            <a:r>
              <a:rPr sz="31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150" b="1" spc="280" dirty="0">
                <a:solidFill>
                  <a:srgbClr val="000101"/>
                </a:solidFill>
                <a:latin typeface="Times New Roman"/>
                <a:cs typeface="Times New Roman"/>
              </a:rPr>
              <a:t>Goals Locally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578" y="1818482"/>
            <a:ext cx="7251700" cy="272177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50825" marR="5080" indent="-238760">
              <a:lnSpc>
                <a:spcPct val="78000"/>
              </a:lnSpc>
              <a:spcBef>
                <a:spcPts val="745"/>
              </a:spcBef>
              <a:buFont typeface="Arial"/>
              <a:buChar char="•"/>
              <a:tabLst>
                <a:tab pos="288925" algn="l"/>
              </a:tabLst>
            </a:pP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provide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grants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scholarships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23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FFFFFF"/>
                </a:solidFill>
                <a:latin typeface="Comic Sans MS"/>
                <a:cs typeface="Comic Sans MS"/>
              </a:rPr>
              <a:t>and 	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endParaRPr sz="2350" dirty="0">
              <a:latin typeface="Comic Sans MS"/>
              <a:cs typeface="Comic Sans MS"/>
            </a:endParaRPr>
          </a:p>
          <a:p>
            <a:pPr marL="542290" lvl="1" indent="-2540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54292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Live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Your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Dreams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Award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(SIA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PROJECT)</a:t>
            </a:r>
            <a:endParaRPr sz="2150" dirty="0">
              <a:latin typeface="Comic Sans MS"/>
              <a:cs typeface="Comic Sans MS"/>
            </a:endParaRPr>
          </a:p>
          <a:p>
            <a:pPr marL="542290" lvl="1" indent="-2540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4292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Violet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Richardson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Award</a:t>
            </a:r>
            <a:r>
              <a:rPr sz="21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20" dirty="0">
                <a:solidFill>
                  <a:srgbClr val="FFFFFF"/>
                </a:solidFill>
                <a:latin typeface="Comic Sans MS"/>
                <a:cs typeface="Comic Sans MS"/>
              </a:rPr>
              <a:t>SIA)</a:t>
            </a:r>
            <a:endParaRPr sz="2150" dirty="0">
              <a:latin typeface="Comic Sans MS"/>
              <a:cs typeface="Comic Sans MS"/>
            </a:endParaRPr>
          </a:p>
          <a:p>
            <a:pPr marL="542290" lvl="1" indent="-2540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42925" algn="l"/>
                <a:tab pos="548830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Make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Difference</a:t>
            </a:r>
            <a:r>
              <a:rPr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Award(CLUB)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endParaRPr sz="2150" dirty="0">
              <a:latin typeface="Arial"/>
              <a:cs typeface="Arial"/>
            </a:endParaRPr>
          </a:p>
          <a:p>
            <a:pPr marL="542290" lvl="1" indent="-2540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4292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Scholarship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Programs</a:t>
            </a:r>
            <a:r>
              <a:rPr sz="21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(CLUB)</a:t>
            </a:r>
            <a:endParaRPr lang="en-US" sz="2150" spc="-1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542290" lvl="1" indent="-254000">
              <a:spcBef>
                <a:spcPts val="95"/>
              </a:spcBef>
              <a:buFont typeface="Arial"/>
              <a:buChar char="•"/>
              <a:tabLst>
                <a:tab pos="542925" algn="l"/>
              </a:tabLst>
            </a:pPr>
            <a:r>
              <a:rPr lang="en-US" sz="2150" dirty="0">
                <a:solidFill>
                  <a:srgbClr val="FFFFFF"/>
                </a:solidFill>
                <a:latin typeface="Comic Sans MS"/>
                <a:cs typeface="Comic Sans MS"/>
              </a:rPr>
              <a:t>Mary</a:t>
            </a:r>
            <a:r>
              <a:rPr lang="en-US"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150" dirty="0">
                <a:solidFill>
                  <a:srgbClr val="FFFFFF"/>
                </a:solidFill>
                <a:latin typeface="Comic Sans MS"/>
                <a:cs typeface="Comic Sans MS"/>
              </a:rPr>
              <a:t>Harris</a:t>
            </a:r>
            <a:r>
              <a:rPr lang="en-US"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150" dirty="0">
                <a:solidFill>
                  <a:srgbClr val="FFFFFF"/>
                </a:solidFill>
                <a:latin typeface="Comic Sans MS"/>
                <a:cs typeface="Comic Sans MS"/>
              </a:rPr>
              <a:t>Reading</a:t>
            </a:r>
            <a:r>
              <a:rPr lang="en-US" sz="21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r>
              <a:rPr lang="en-US" sz="2150" dirty="0">
                <a:solidFill>
                  <a:srgbClr val="FFFFFF"/>
                </a:solidFill>
                <a:latin typeface="Comic Sans MS"/>
                <a:cs typeface="Comic Sans MS"/>
              </a:rPr>
              <a:t>	(</a:t>
            </a:r>
            <a:r>
              <a:rPr lang="en-US"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150" dirty="0">
                <a:solidFill>
                  <a:srgbClr val="FFFFFF"/>
                </a:solidFill>
                <a:latin typeface="Comic Sans MS"/>
                <a:cs typeface="Comic Sans MS"/>
              </a:rPr>
              <a:t>CLUB)</a:t>
            </a:r>
            <a:r>
              <a:rPr lang="en-US"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150" spc="-50" dirty="0">
                <a:solidFill>
                  <a:srgbClr val="FFFFFF"/>
                </a:solidFill>
                <a:latin typeface="Comic Sans MS"/>
                <a:cs typeface="Comic Sans MS"/>
              </a:rPr>
              <a:t>*</a:t>
            </a:r>
            <a:endParaRPr lang="en-US" sz="2150" dirty="0">
              <a:latin typeface="Comic Sans MS"/>
              <a:cs typeface="Comic Sans MS"/>
            </a:endParaRPr>
          </a:p>
          <a:p>
            <a:pPr marL="288290" lvl="1">
              <a:lnSpc>
                <a:spcPct val="100000"/>
              </a:lnSpc>
              <a:spcBef>
                <a:spcPts val="95"/>
              </a:spcBef>
              <a:tabLst>
                <a:tab pos="542925" algn="l"/>
              </a:tabLst>
            </a:pPr>
            <a:endParaRPr sz="215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5029200"/>
            <a:ext cx="573214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(*</a:t>
            </a:r>
            <a:r>
              <a:rPr sz="23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named</a:t>
            </a:r>
            <a:r>
              <a:rPr sz="23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23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beloved</a:t>
            </a:r>
            <a:r>
              <a:rPr sz="23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FFFFFF"/>
                </a:solidFill>
                <a:latin typeface="Trebuchet MS"/>
                <a:cs typeface="Trebuchet MS"/>
              </a:rPr>
              <a:t>former</a:t>
            </a:r>
            <a:r>
              <a:rPr sz="23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Trebuchet MS"/>
                <a:cs typeface="Trebuchet MS"/>
              </a:rPr>
              <a:t>member)</a:t>
            </a:r>
            <a:endParaRPr sz="23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805" y="1625036"/>
            <a:ext cx="7419340" cy="26936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88925" marR="321945" indent="-276860">
              <a:lnSpc>
                <a:spcPts val="2370"/>
              </a:lnSpc>
              <a:spcBef>
                <a:spcPts val="380"/>
              </a:spcBef>
              <a:buClr>
                <a:srgbClr val="FFFFFF"/>
              </a:buClr>
              <a:buFont typeface="Arial"/>
              <a:buChar char="•"/>
              <a:tabLst>
                <a:tab pos="335915" algn="l"/>
                <a:tab pos="336550" algn="l"/>
                <a:tab pos="1574800" algn="l"/>
              </a:tabLst>
            </a:pPr>
            <a:r>
              <a:rPr dirty="0"/>
              <a:t>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215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Clubs-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2150" b="1" dirty="0">
                <a:solidFill>
                  <a:srgbClr val="FFFFFF"/>
                </a:solidFill>
                <a:latin typeface="Comic Sans MS"/>
                <a:cs typeface="Comic Sans MS"/>
              </a:rPr>
              <a:t>"S"</a:t>
            </a:r>
            <a:r>
              <a:rPr sz="21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omic Sans MS"/>
                <a:cs typeface="Comic Sans MS"/>
              </a:rPr>
              <a:t>Clubs</a:t>
            </a:r>
            <a:r>
              <a:rPr sz="2150" b="1" spc="-2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service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clubs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high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school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students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communities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(SIA)</a:t>
            </a:r>
            <a:endParaRPr sz="2150">
              <a:latin typeface="Comic Sans MS"/>
              <a:cs typeface="Comic Sans MS"/>
            </a:endParaRPr>
          </a:p>
          <a:p>
            <a:pPr marL="254000" marR="5080" indent="-241935">
              <a:lnSpc>
                <a:spcPct val="90500"/>
              </a:lnSpc>
              <a:spcBef>
                <a:spcPts val="1975"/>
              </a:spcBef>
              <a:buFont typeface="Arial"/>
              <a:buChar char="•"/>
              <a:tabLst>
                <a:tab pos="288925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Maker:We</a:t>
            </a:r>
            <a:r>
              <a:rPr sz="21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have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partnered</a:t>
            </a:r>
            <a:r>
              <a:rPr sz="2150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WRAP</a:t>
            </a:r>
            <a:r>
              <a:rPr sz="21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(Women’s 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Re-entry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Achievement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Program)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which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helps 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incarcerated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reclaim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21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lives.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Every</a:t>
            </a:r>
            <a:r>
              <a:rPr sz="21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month 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one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woman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nominated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one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partners.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Comic Sans MS"/>
                <a:cs typeface="Comic Sans MS"/>
              </a:rPr>
              <a:t>The 	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woman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treated</a:t>
            </a:r>
            <a:r>
              <a:rPr sz="21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shopping,</a:t>
            </a:r>
            <a:r>
              <a:rPr sz="21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lunch,</a:t>
            </a:r>
            <a:r>
              <a:rPr sz="21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Trebuchet MS"/>
                <a:cs typeface="Trebuchet MS"/>
              </a:rPr>
              <a:t>hair,</a:t>
            </a:r>
            <a:r>
              <a:rPr sz="21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make-up</a:t>
            </a:r>
            <a:r>
              <a:rPr sz="21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Trebuchet MS"/>
                <a:cs typeface="Trebuchet MS"/>
              </a:rPr>
              <a:t>and 	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1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ever-so-important</a:t>
            </a:r>
            <a:r>
              <a:rPr sz="21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FFFFFF"/>
                </a:solidFill>
                <a:latin typeface="Trebuchet MS"/>
                <a:cs typeface="Trebuchet MS"/>
              </a:rPr>
              <a:t>mani/pedi.</a:t>
            </a:r>
            <a:r>
              <a:rPr sz="21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Trebuchet MS"/>
                <a:cs typeface="Trebuchet MS"/>
              </a:rPr>
              <a:t>(CLUB)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806" y="4585550"/>
            <a:ext cx="638683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4000" algn="l"/>
              </a:tabLst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r>
              <a:rPr sz="21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it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Be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it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21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1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high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r>
              <a:rPr sz="21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endParaRPr sz="21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57" y="4815520"/>
            <a:ext cx="615251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offering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mentorship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life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dirty="0">
                <a:solidFill>
                  <a:srgbClr val="FFFFFF"/>
                </a:solidFill>
                <a:latin typeface="Comic Sans MS"/>
                <a:cs typeface="Comic Sans MS"/>
              </a:rPr>
              <a:t>skills.</a:t>
            </a:r>
            <a:r>
              <a:rPr sz="21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omic Sans MS"/>
                <a:cs typeface="Comic Sans MS"/>
              </a:rPr>
              <a:t>(SIA/CLUB)</a:t>
            </a:r>
            <a:endParaRPr sz="215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7846" y="781395"/>
            <a:ext cx="1322070" cy="445134"/>
            <a:chOff x="3557846" y="781395"/>
            <a:chExt cx="1322070" cy="44513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7846" y="781395"/>
              <a:ext cx="1321723" cy="4447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6120" y="898601"/>
              <a:ext cx="1179182" cy="2134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38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2900" y="446770"/>
            <a:ext cx="6260465" cy="11766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12620" marR="5080" indent="-1900555">
              <a:lnSpc>
                <a:spcPct val="101099"/>
              </a:lnSpc>
              <a:spcBef>
                <a:spcPts val="60"/>
              </a:spcBef>
            </a:pPr>
            <a:r>
              <a:rPr b="1" spc="300" dirty="0">
                <a:solidFill>
                  <a:srgbClr val="000101"/>
                </a:solidFill>
                <a:latin typeface="Times New Roman"/>
                <a:cs typeface="Times New Roman"/>
              </a:rPr>
              <a:t>SI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Vacaville’s</a:t>
            </a:r>
            <a:r>
              <a:rPr b="1" spc="15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360" dirty="0">
                <a:solidFill>
                  <a:srgbClr val="000101"/>
                </a:solidFill>
                <a:latin typeface="Times New Roman"/>
                <a:cs typeface="Times New Roman"/>
              </a:rPr>
              <a:t>Identifying </a:t>
            </a:r>
            <a:r>
              <a:rPr b="1" spc="385" dirty="0">
                <a:solidFill>
                  <a:srgbClr val="000101"/>
                </a:solidFill>
                <a:latin typeface="Times New Roman"/>
                <a:cs typeface="Times New Roman"/>
              </a:rPr>
              <a:t>Programs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0069" y="1654746"/>
            <a:ext cx="3869054" cy="32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60985" algn="l"/>
              </a:tabLst>
            </a:pPr>
            <a:r>
              <a:rPr sz="17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sz="17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7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Dreams</a:t>
            </a:r>
            <a:r>
              <a:rPr sz="17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Award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17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Violet</a:t>
            </a:r>
            <a:r>
              <a:rPr sz="17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Richardson</a:t>
            </a:r>
            <a:r>
              <a:rPr sz="175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Award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0985" algn="l"/>
              </a:tabLst>
            </a:pPr>
            <a:r>
              <a:rPr sz="17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Mary</a:t>
            </a:r>
            <a:r>
              <a:rPr sz="17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Harris</a:t>
            </a:r>
            <a:r>
              <a:rPr sz="17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Reading</a:t>
            </a:r>
            <a:r>
              <a:rPr sz="17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1750" b="1" spc="204" dirty="0">
                <a:solidFill>
                  <a:srgbClr val="FFFFFF"/>
                </a:solidFill>
                <a:latin typeface="Times New Roman"/>
                <a:cs typeface="Times New Roman"/>
              </a:rPr>
              <a:t>Dream</a:t>
            </a:r>
            <a:r>
              <a:rPr sz="17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Makers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175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Clubs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0985" algn="l"/>
              </a:tabLst>
            </a:pPr>
            <a:r>
              <a:rPr sz="1750" b="1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75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sz="175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5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Diference:</a:t>
            </a:r>
            <a:endParaRPr sz="175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480"/>
              </a:spcBef>
            </a:pPr>
            <a:r>
              <a:rPr sz="17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7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Women</a:t>
            </a:r>
            <a:r>
              <a:rPr sz="17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Helping</a:t>
            </a:r>
            <a:r>
              <a:rPr sz="17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Women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5692" y="1566270"/>
            <a:ext cx="2691130" cy="1256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50" spc="-625" dirty="0">
                <a:solidFill>
                  <a:srgbClr val="451744"/>
                </a:solidFill>
                <a:latin typeface="Arial"/>
                <a:cs typeface="Arial"/>
              </a:rPr>
              <a:t>YOUR</a:t>
            </a:r>
            <a:endParaRPr sz="8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92030" y="2284361"/>
            <a:ext cx="3003550" cy="819150"/>
            <a:chOff x="3392030" y="2284361"/>
            <a:chExt cx="3003550" cy="819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2030" y="2284361"/>
              <a:ext cx="2654668" cy="8191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05421" y="2682947"/>
              <a:ext cx="167640" cy="162560"/>
            </a:xfrm>
            <a:custGeom>
              <a:avLst/>
              <a:gdLst/>
              <a:ahLst/>
              <a:cxnLst/>
              <a:rect l="l" t="t" r="r" b="b"/>
              <a:pathLst>
                <a:path w="167639" h="162560">
                  <a:moveTo>
                    <a:pt x="86804" y="0"/>
                  </a:moveTo>
                  <a:lnTo>
                    <a:pt x="58331" y="51193"/>
                  </a:lnTo>
                  <a:lnTo>
                    <a:pt x="0" y="56743"/>
                  </a:lnTo>
                  <a:lnTo>
                    <a:pt x="39890" y="99669"/>
                  </a:lnTo>
                  <a:lnTo>
                    <a:pt x="27139" y="156832"/>
                  </a:lnTo>
                  <a:lnTo>
                    <a:pt x="80276" y="132181"/>
                  </a:lnTo>
                  <a:lnTo>
                    <a:pt x="130708" y="161963"/>
                  </a:lnTo>
                  <a:lnTo>
                    <a:pt x="123672" y="103784"/>
                  </a:lnTo>
                  <a:lnTo>
                    <a:pt x="167601" y="65036"/>
                  </a:lnTo>
                  <a:lnTo>
                    <a:pt x="110108" y="53759"/>
                  </a:lnTo>
                  <a:lnTo>
                    <a:pt x="86804" y="0"/>
                  </a:lnTo>
                  <a:close/>
                </a:path>
              </a:pathLst>
            </a:custGeom>
            <a:solidFill>
              <a:srgbClr val="5AC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3097" y="2521482"/>
              <a:ext cx="130746" cy="1258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83750" y="2589875"/>
              <a:ext cx="111760" cy="111125"/>
            </a:xfrm>
            <a:custGeom>
              <a:avLst/>
              <a:gdLst/>
              <a:ahLst/>
              <a:cxnLst/>
              <a:rect l="l" t="t" r="r" b="b"/>
              <a:pathLst>
                <a:path w="111760" h="111125">
                  <a:moveTo>
                    <a:pt x="61391" y="0"/>
                  </a:moveTo>
                  <a:lnTo>
                    <a:pt x="39344" y="32575"/>
                  </a:lnTo>
                  <a:lnTo>
                    <a:pt x="0" y="32880"/>
                  </a:lnTo>
                  <a:lnTo>
                    <a:pt x="24168" y="63944"/>
                  </a:lnTo>
                  <a:lnTo>
                    <a:pt x="12293" y="101447"/>
                  </a:lnTo>
                  <a:lnTo>
                    <a:pt x="49288" y="88061"/>
                  </a:lnTo>
                  <a:lnTo>
                    <a:pt x="81292" y="110934"/>
                  </a:lnTo>
                  <a:lnTo>
                    <a:pt x="79984" y="71602"/>
                  </a:lnTo>
                  <a:lnTo>
                    <a:pt x="111658" y="48247"/>
                  </a:lnTo>
                  <a:lnTo>
                    <a:pt x="73837" y="37325"/>
                  </a:lnTo>
                  <a:lnTo>
                    <a:pt x="61391" y="0"/>
                  </a:lnTo>
                  <a:close/>
                </a:path>
              </a:pathLst>
            </a:custGeom>
            <a:solidFill>
              <a:srgbClr val="F69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05702" y="785929"/>
            <a:ext cx="5732780" cy="1181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035"/>
              </a:lnSpc>
              <a:spcBef>
                <a:spcPts val="110"/>
              </a:spcBef>
            </a:pPr>
            <a:r>
              <a:rPr sz="3550" b="1" spc="330" dirty="0">
                <a:solidFill>
                  <a:srgbClr val="000101"/>
                </a:solidFill>
                <a:latin typeface="Times New Roman"/>
                <a:cs typeface="Times New Roman"/>
              </a:rPr>
              <a:t>Live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270" dirty="0">
                <a:solidFill>
                  <a:srgbClr val="000101"/>
                </a:solidFill>
                <a:latin typeface="Times New Roman"/>
                <a:cs typeface="Times New Roman"/>
              </a:rPr>
              <a:t>Your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90" dirty="0">
                <a:solidFill>
                  <a:srgbClr val="000101"/>
                </a:solidFill>
                <a:latin typeface="Times New Roman"/>
                <a:cs typeface="Times New Roman"/>
              </a:rPr>
              <a:t>Dream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45" dirty="0">
                <a:solidFill>
                  <a:srgbClr val="000101"/>
                </a:solidFill>
                <a:latin typeface="Times New Roman"/>
                <a:cs typeface="Times New Roman"/>
              </a:rPr>
              <a:t>Award</a:t>
            </a:r>
            <a:endParaRPr sz="3550">
              <a:latin typeface="Times New Roman"/>
              <a:cs typeface="Times New Roman"/>
            </a:endParaRPr>
          </a:p>
          <a:p>
            <a:pPr marL="1054735">
              <a:lnSpc>
                <a:spcPts val="5055"/>
              </a:lnSpc>
            </a:pPr>
            <a:r>
              <a:rPr sz="4400" spc="365" dirty="0">
                <a:solidFill>
                  <a:srgbClr val="8563AA"/>
                </a:solidFill>
                <a:latin typeface="Arial"/>
                <a:cs typeface="Arial"/>
              </a:rPr>
              <a:t>live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40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7658" y="2638888"/>
            <a:ext cx="6225540" cy="30086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355600" algn="ctr">
              <a:lnSpc>
                <a:spcPct val="100000"/>
              </a:lnSpc>
              <a:spcBef>
                <a:spcPts val="455"/>
              </a:spcBef>
            </a:pPr>
            <a:r>
              <a:rPr sz="1550" spc="-50" dirty="0">
                <a:solidFill>
                  <a:srgbClr val="451744"/>
                </a:solidFill>
                <a:latin typeface="Arial"/>
                <a:cs typeface="Arial"/>
              </a:rPr>
              <a:t>education</a:t>
            </a:r>
            <a:r>
              <a:rPr sz="1550" spc="-60" dirty="0">
                <a:solidFill>
                  <a:srgbClr val="451744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451744"/>
                </a:solidFill>
                <a:latin typeface="Times New Roman"/>
                <a:cs typeface="Times New Roman"/>
              </a:rPr>
              <a:t>&amp;</a:t>
            </a:r>
            <a:r>
              <a:rPr sz="1550" spc="-15" dirty="0">
                <a:solidFill>
                  <a:srgbClr val="451744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451744"/>
                </a:solidFill>
                <a:latin typeface="Arial"/>
                <a:cs typeface="Arial"/>
              </a:rPr>
              <a:t>training</a:t>
            </a:r>
            <a:r>
              <a:rPr sz="1550" spc="-60" dirty="0">
                <a:solidFill>
                  <a:srgbClr val="451744"/>
                </a:solidFill>
                <a:latin typeface="Arial"/>
                <a:cs typeface="Arial"/>
              </a:rPr>
              <a:t> </a:t>
            </a:r>
            <a:r>
              <a:rPr sz="1550" spc="-105" dirty="0">
                <a:solidFill>
                  <a:srgbClr val="451744"/>
                </a:solidFill>
                <a:latin typeface="Arial"/>
                <a:cs typeface="Arial"/>
              </a:rPr>
              <a:t>awards</a:t>
            </a:r>
            <a:r>
              <a:rPr sz="1550" spc="-55" dirty="0">
                <a:solidFill>
                  <a:srgbClr val="451744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51744"/>
                </a:solidFill>
                <a:latin typeface="Arial"/>
                <a:cs typeface="Arial"/>
              </a:rPr>
              <a:t>for</a:t>
            </a:r>
            <a:r>
              <a:rPr sz="1550" spc="-60" dirty="0">
                <a:solidFill>
                  <a:srgbClr val="451744"/>
                </a:solidFill>
                <a:latin typeface="Arial"/>
                <a:cs typeface="Arial"/>
              </a:rPr>
              <a:t> </a:t>
            </a:r>
            <a:r>
              <a:rPr sz="1550" spc="-390" dirty="0">
                <a:solidFill>
                  <a:srgbClr val="451744"/>
                </a:solidFill>
                <a:latin typeface="Arial"/>
                <a:cs typeface="Arial"/>
              </a:rPr>
              <a:t>women</a:t>
            </a:r>
            <a:r>
              <a:rPr sz="6975" spc="-585" baseline="-16129" dirty="0">
                <a:solidFill>
                  <a:srgbClr val="451744"/>
                </a:solidFill>
                <a:latin typeface="Arial"/>
                <a:cs typeface="Arial"/>
              </a:rPr>
              <a:t>®</a:t>
            </a:r>
            <a:endParaRPr sz="6975" baseline="-16129">
              <a:latin typeface="Arial"/>
              <a:cs typeface="Arial"/>
            </a:endParaRPr>
          </a:p>
          <a:p>
            <a:pPr marL="25400" marR="17780">
              <a:lnSpc>
                <a:spcPct val="101200"/>
              </a:lnSpc>
              <a:spcBef>
                <a:spcPts val="175"/>
              </a:spcBef>
            </a:pP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sz="23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award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23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given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woman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who</a:t>
            </a:r>
            <a:r>
              <a:rPr sz="23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23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head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household,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has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financial</a:t>
            </a:r>
            <a:r>
              <a:rPr sz="23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need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3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returning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3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improve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economic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status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3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FFFFFF"/>
                </a:solidFill>
                <a:latin typeface="Comic Sans MS"/>
                <a:cs typeface="Comic Sans MS"/>
              </a:rPr>
              <a:t>her</a:t>
            </a:r>
            <a:r>
              <a:rPr sz="23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omic Sans MS"/>
                <a:cs typeface="Comic Sans MS"/>
              </a:rPr>
              <a:t>family.</a:t>
            </a:r>
            <a:endParaRPr sz="2350">
              <a:latin typeface="Comic Sans MS"/>
              <a:cs typeface="Comic Sans MS"/>
            </a:endParaRPr>
          </a:p>
          <a:p>
            <a:pPr marL="25400" marR="563880">
              <a:lnSpc>
                <a:spcPct val="101400"/>
              </a:lnSpc>
              <a:spcBef>
                <a:spcPts val="120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Finalist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competes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District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level,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Region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level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level.</a:t>
            </a:r>
            <a:endParaRPr sz="1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2741" y="847982"/>
            <a:ext cx="2748280" cy="164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3550" b="1" spc="305" dirty="0">
                <a:solidFill>
                  <a:srgbClr val="000101"/>
                </a:solidFill>
                <a:latin typeface="Times New Roman"/>
                <a:cs typeface="Times New Roman"/>
              </a:rPr>
              <a:t>Violet </a:t>
            </a:r>
            <a:r>
              <a:rPr sz="3550" b="1" spc="375" dirty="0">
                <a:solidFill>
                  <a:srgbClr val="000101"/>
                </a:solidFill>
                <a:latin typeface="Times New Roman"/>
                <a:cs typeface="Times New Roman"/>
              </a:rPr>
              <a:t>Richardson </a:t>
            </a:r>
            <a:r>
              <a:rPr sz="3550" b="1" spc="345" dirty="0">
                <a:solidFill>
                  <a:srgbClr val="000101"/>
                </a:solidFill>
                <a:latin typeface="Times New Roman"/>
                <a:cs typeface="Times New Roman"/>
              </a:rPr>
              <a:t>Award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246" y="3341492"/>
            <a:ext cx="7969250" cy="154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05"/>
              </a:spcBef>
              <a:tabLst>
                <a:tab pos="1065530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Violet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Richardson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Ward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was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founding</a:t>
            </a:r>
            <a:r>
              <a:rPr sz="20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President.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Clubs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encouraged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provide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award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each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year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honor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young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woman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between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ages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14-17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who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has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displayed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exemplary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community service.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Each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sets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amount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they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give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her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favorite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charity.</a:t>
            </a:r>
            <a:endParaRPr sz="195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457" y="462991"/>
            <a:ext cx="2053792" cy="26567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41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894" y="222688"/>
            <a:ext cx="8730211" cy="64126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6838" y="4190380"/>
            <a:ext cx="6772275" cy="12274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550" dirty="0">
                <a:solidFill>
                  <a:srgbClr val="FFFFFF"/>
                </a:solidFill>
                <a:latin typeface="Trebuchet MS"/>
                <a:cs typeface="Trebuchet MS"/>
              </a:rPr>
              <a:t>Dream</a:t>
            </a:r>
            <a:r>
              <a:rPr sz="35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50" dirty="0">
                <a:solidFill>
                  <a:srgbClr val="FFFFFF"/>
                </a:solidFill>
                <a:latin typeface="Trebuchet MS"/>
                <a:cs typeface="Trebuchet MS"/>
              </a:rPr>
              <a:t>it,</a:t>
            </a:r>
            <a:r>
              <a:rPr sz="35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5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5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50" spc="-2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endParaRPr sz="3550">
              <a:latin typeface="Trebuchet MS"/>
              <a:cs typeface="Trebuchet MS"/>
            </a:endParaRPr>
          </a:p>
          <a:p>
            <a:pPr marL="12700" marR="5080">
              <a:lnSpc>
                <a:spcPct val="103600"/>
              </a:lnSpc>
              <a:spcBef>
                <a:spcPts val="250"/>
              </a:spcBef>
            </a:pP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17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7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currently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modifying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STEPS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r>
              <a:rPr sz="17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include</a:t>
            </a:r>
            <a:r>
              <a:rPr sz="17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Comic Sans MS"/>
                <a:cs typeface="Comic Sans MS"/>
              </a:rPr>
              <a:t>more </a:t>
            </a:r>
            <a:r>
              <a:rPr sz="1750" dirty="0">
                <a:solidFill>
                  <a:srgbClr val="FFFFFF"/>
                </a:solidFill>
                <a:latin typeface="Comic Sans MS"/>
                <a:cs typeface="Comic Sans MS"/>
              </a:rPr>
              <a:t>DI,BI</a:t>
            </a:r>
            <a:r>
              <a:rPr sz="17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omic Sans MS"/>
                <a:cs typeface="Comic Sans MS"/>
              </a:rPr>
              <a:t>curriculum</a:t>
            </a:r>
            <a:endParaRPr sz="17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42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6755" y="2948838"/>
            <a:ext cx="352425" cy="386080"/>
          </a:xfrm>
          <a:custGeom>
            <a:avLst/>
            <a:gdLst/>
            <a:ahLst/>
            <a:cxnLst/>
            <a:rect l="l" t="t" r="r" b="b"/>
            <a:pathLst>
              <a:path w="352425" h="386079">
                <a:moveTo>
                  <a:pt x="162661" y="0"/>
                </a:moveTo>
                <a:lnTo>
                  <a:pt x="164083" y="181927"/>
                </a:lnTo>
                <a:lnTo>
                  <a:pt x="26949" y="83019"/>
                </a:lnTo>
                <a:lnTo>
                  <a:pt x="155041" y="197129"/>
                </a:lnTo>
                <a:lnTo>
                  <a:pt x="0" y="255066"/>
                </a:lnTo>
                <a:lnTo>
                  <a:pt x="158699" y="215315"/>
                </a:lnTo>
                <a:lnTo>
                  <a:pt x="105067" y="385991"/>
                </a:lnTo>
                <a:lnTo>
                  <a:pt x="175564" y="222846"/>
                </a:lnTo>
                <a:lnTo>
                  <a:pt x="261467" y="378218"/>
                </a:lnTo>
                <a:lnTo>
                  <a:pt x="189750" y="214236"/>
                </a:lnTo>
                <a:lnTo>
                  <a:pt x="352209" y="237274"/>
                </a:lnTo>
                <a:lnTo>
                  <a:pt x="192138" y="196202"/>
                </a:lnTo>
                <a:lnTo>
                  <a:pt x="308940" y="69176"/>
                </a:lnTo>
                <a:lnTo>
                  <a:pt x="182067" y="180403"/>
                </a:lnTo>
                <a:lnTo>
                  <a:pt x="162661" y="0"/>
                </a:lnTo>
                <a:close/>
              </a:path>
            </a:pathLst>
          </a:custGeom>
          <a:solidFill>
            <a:srgbClr val="FFC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541" y="1076886"/>
            <a:ext cx="530225" cy="735330"/>
          </a:xfrm>
          <a:custGeom>
            <a:avLst/>
            <a:gdLst/>
            <a:ahLst/>
            <a:cxnLst/>
            <a:rect l="l" t="t" r="r" b="b"/>
            <a:pathLst>
              <a:path w="530225" h="735330">
                <a:moveTo>
                  <a:pt x="162166" y="0"/>
                </a:moveTo>
                <a:lnTo>
                  <a:pt x="27228" y="0"/>
                </a:lnTo>
                <a:lnTo>
                  <a:pt x="24485" y="927"/>
                </a:lnTo>
                <a:lnTo>
                  <a:pt x="19113" y="2095"/>
                </a:lnTo>
                <a:lnTo>
                  <a:pt x="0" y="28003"/>
                </a:lnTo>
                <a:lnTo>
                  <a:pt x="0" y="707301"/>
                </a:lnTo>
                <a:lnTo>
                  <a:pt x="292" y="709790"/>
                </a:lnTo>
                <a:lnTo>
                  <a:pt x="774" y="715276"/>
                </a:lnTo>
                <a:lnTo>
                  <a:pt x="24980" y="734923"/>
                </a:lnTo>
                <a:lnTo>
                  <a:pt x="162166" y="734923"/>
                </a:lnTo>
                <a:lnTo>
                  <a:pt x="180594" y="734479"/>
                </a:lnTo>
                <a:lnTo>
                  <a:pt x="181229" y="734479"/>
                </a:lnTo>
                <a:lnTo>
                  <a:pt x="199072" y="733310"/>
                </a:lnTo>
                <a:lnTo>
                  <a:pt x="200050" y="732828"/>
                </a:lnTo>
                <a:lnTo>
                  <a:pt x="218046" y="730669"/>
                </a:lnTo>
                <a:lnTo>
                  <a:pt x="218490" y="730669"/>
                </a:lnTo>
                <a:lnTo>
                  <a:pt x="235699" y="727786"/>
                </a:lnTo>
                <a:lnTo>
                  <a:pt x="236816" y="727786"/>
                </a:lnTo>
                <a:lnTo>
                  <a:pt x="253682" y="723392"/>
                </a:lnTo>
                <a:lnTo>
                  <a:pt x="254622" y="723392"/>
                </a:lnTo>
                <a:lnTo>
                  <a:pt x="272262" y="718400"/>
                </a:lnTo>
                <a:lnTo>
                  <a:pt x="288493" y="712978"/>
                </a:lnTo>
                <a:lnTo>
                  <a:pt x="305066" y="706221"/>
                </a:lnTo>
                <a:lnTo>
                  <a:pt x="306044" y="706221"/>
                </a:lnTo>
                <a:lnTo>
                  <a:pt x="337388" y="691413"/>
                </a:lnTo>
                <a:lnTo>
                  <a:pt x="338518" y="690435"/>
                </a:lnTo>
                <a:lnTo>
                  <a:pt x="354316" y="680999"/>
                </a:lnTo>
                <a:lnTo>
                  <a:pt x="53289" y="680999"/>
                </a:lnTo>
                <a:lnTo>
                  <a:pt x="53289" y="55333"/>
                </a:lnTo>
                <a:lnTo>
                  <a:pt x="354621" y="55333"/>
                </a:lnTo>
                <a:lnTo>
                  <a:pt x="337388" y="44729"/>
                </a:lnTo>
                <a:lnTo>
                  <a:pt x="306044" y="29324"/>
                </a:lnTo>
                <a:lnTo>
                  <a:pt x="305066" y="29324"/>
                </a:lnTo>
                <a:lnTo>
                  <a:pt x="289128" y="23025"/>
                </a:lnTo>
                <a:lnTo>
                  <a:pt x="288493" y="22529"/>
                </a:lnTo>
                <a:lnTo>
                  <a:pt x="272262" y="17157"/>
                </a:lnTo>
                <a:lnTo>
                  <a:pt x="271043" y="16916"/>
                </a:lnTo>
                <a:lnTo>
                  <a:pt x="254622" y="11925"/>
                </a:lnTo>
                <a:lnTo>
                  <a:pt x="253682" y="11582"/>
                </a:lnTo>
                <a:lnTo>
                  <a:pt x="236816" y="7861"/>
                </a:lnTo>
                <a:lnTo>
                  <a:pt x="235699" y="7721"/>
                </a:lnTo>
                <a:lnTo>
                  <a:pt x="218490" y="4546"/>
                </a:lnTo>
                <a:lnTo>
                  <a:pt x="218046" y="4546"/>
                </a:lnTo>
                <a:lnTo>
                  <a:pt x="200050" y="2247"/>
                </a:lnTo>
                <a:lnTo>
                  <a:pt x="199072" y="2247"/>
                </a:lnTo>
                <a:lnTo>
                  <a:pt x="181229" y="927"/>
                </a:lnTo>
                <a:lnTo>
                  <a:pt x="180594" y="927"/>
                </a:lnTo>
                <a:lnTo>
                  <a:pt x="162166" y="0"/>
                </a:lnTo>
                <a:close/>
              </a:path>
              <a:path w="530225" h="735330">
                <a:moveTo>
                  <a:pt x="376463" y="666089"/>
                </a:moveTo>
                <a:lnTo>
                  <a:pt x="255600" y="666089"/>
                </a:lnTo>
                <a:lnTo>
                  <a:pt x="225386" y="674052"/>
                </a:lnTo>
                <a:lnTo>
                  <a:pt x="209105" y="677087"/>
                </a:lnTo>
                <a:lnTo>
                  <a:pt x="210070" y="677087"/>
                </a:lnTo>
                <a:lnTo>
                  <a:pt x="193700" y="678891"/>
                </a:lnTo>
                <a:lnTo>
                  <a:pt x="194487" y="678891"/>
                </a:lnTo>
                <a:lnTo>
                  <a:pt x="177419" y="680758"/>
                </a:lnTo>
                <a:lnTo>
                  <a:pt x="178447" y="680758"/>
                </a:lnTo>
                <a:lnTo>
                  <a:pt x="161188" y="680999"/>
                </a:lnTo>
                <a:lnTo>
                  <a:pt x="354316" y="680999"/>
                </a:lnTo>
                <a:lnTo>
                  <a:pt x="367499" y="673125"/>
                </a:lnTo>
                <a:lnTo>
                  <a:pt x="368731" y="671906"/>
                </a:lnTo>
                <a:lnTo>
                  <a:pt x="376463" y="666089"/>
                </a:lnTo>
                <a:close/>
              </a:path>
              <a:path w="530225" h="735330">
                <a:moveTo>
                  <a:pt x="284873" y="654799"/>
                </a:moveTo>
                <a:lnTo>
                  <a:pt x="254622" y="666229"/>
                </a:lnTo>
                <a:lnTo>
                  <a:pt x="255600" y="666089"/>
                </a:lnTo>
                <a:lnTo>
                  <a:pt x="376463" y="666089"/>
                </a:lnTo>
                <a:lnTo>
                  <a:pt x="389984" y="655916"/>
                </a:lnTo>
                <a:lnTo>
                  <a:pt x="283603" y="655916"/>
                </a:lnTo>
                <a:lnTo>
                  <a:pt x="284873" y="654799"/>
                </a:lnTo>
                <a:close/>
              </a:path>
              <a:path w="530225" h="735330">
                <a:moveTo>
                  <a:pt x="424363" y="625894"/>
                </a:moveTo>
                <a:lnTo>
                  <a:pt x="337388" y="625894"/>
                </a:lnTo>
                <a:lnTo>
                  <a:pt x="311429" y="641642"/>
                </a:lnTo>
                <a:lnTo>
                  <a:pt x="283603" y="655916"/>
                </a:lnTo>
                <a:lnTo>
                  <a:pt x="389984" y="655916"/>
                </a:lnTo>
                <a:lnTo>
                  <a:pt x="395960" y="651421"/>
                </a:lnTo>
                <a:lnTo>
                  <a:pt x="396887" y="650976"/>
                </a:lnTo>
                <a:lnTo>
                  <a:pt x="423341" y="627024"/>
                </a:lnTo>
                <a:lnTo>
                  <a:pt x="424363" y="625894"/>
                </a:lnTo>
                <a:close/>
              </a:path>
              <a:path w="530225" h="735330">
                <a:moveTo>
                  <a:pt x="440446" y="608101"/>
                </a:moveTo>
                <a:lnTo>
                  <a:pt x="361594" y="608101"/>
                </a:lnTo>
                <a:lnTo>
                  <a:pt x="336257" y="626338"/>
                </a:lnTo>
                <a:lnTo>
                  <a:pt x="337388" y="625894"/>
                </a:lnTo>
                <a:lnTo>
                  <a:pt x="424363" y="625894"/>
                </a:lnTo>
                <a:lnTo>
                  <a:pt x="440446" y="608101"/>
                </a:lnTo>
                <a:close/>
              </a:path>
              <a:path w="530225" h="735330">
                <a:moveTo>
                  <a:pt x="421233" y="541566"/>
                </a:moveTo>
                <a:lnTo>
                  <a:pt x="404075" y="565658"/>
                </a:lnTo>
                <a:lnTo>
                  <a:pt x="383247" y="588111"/>
                </a:lnTo>
                <a:lnTo>
                  <a:pt x="360121" y="608787"/>
                </a:lnTo>
                <a:lnTo>
                  <a:pt x="361594" y="608101"/>
                </a:lnTo>
                <a:lnTo>
                  <a:pt x="440446" y="608101"/>
                </a:lnTo>
                <a:lnTo>
                  <a:pt x="445922" y="602043"/>
                </a:lnTo>
                <a:lnTo>
                  <a:pt x="446557" y="600811"/>
                </a:lnTo>
                <a:lnTo>
                  <a:pt x="467093" y="574027"/>
                </a:lnTo>
                <a:lnTo>
                  <a:pt x="468020" y="572897"/>
                </a:lnTo>
                <a:lnTo>
                  <a:pt x="485228" y="543521"/>
                </a:lnTo>
                <a:lnTo>
                  <a:pt x="485913" y="542442"/>
                </a:lnTo>
                <a:lnTo>
                  <a:pt x="420789" y="542442"/>
                </a:lnTo>
                <a:lnTo>
                  <a:pt x="421233" y="541566"/>
                </a:lnTo>
                <a:close/>
              </a:path>
              <a:path w="530225" h="735330">
                <a:moveTo>
                  <a:pt x="437324" y="515797"/>
                </a:moveTo>
                <a:lnTo>
                  <a:pt x="420789" y="542442"/>
                </a:lnTo>
                <a:lnTo>
                  <a:pt x="485913" y="542442"/>
                </a:lnTo>
                <a:lnTo>
                  <a:pt x="486067" y="542201"/>
                </a:lnTo>
                <a:lnTo>
                  <a:pt x="498199" y="517017"/>
                </a:lnTo>
                <a:lnTo>
                  <a:pt x="437019" y="517017"/>
                </a:lnTo>
                <a:lnTo>
                  <a:pt x="437324" y="515797"/>
                </a:lnTo>
                <a:close/>
              </a:path>
              <a:path w="530225" h="735330">
                <a:moveTo>
                  <a:pt x="518668" y="459714"/>
                </a:moveTo>
                <a:lnTo>
                  <a:pt x="460743" y="459714"/>
                </a:lnTo>
                <a:lnTo>
                  <a:pt x="449884" y="488467"/>
                </a:lnTo>
                <a:lnTo>
                  <a:pt x="437019" y="517017"/>
                </a:lnTo>
                <a:lnTo>
                  <a:pt x="498199" y="517017"/>
                </a:lnTo>
                <a:lnTo>
                  <a:pt x="500976" y="511251"/>
                </a:lnTo>
                <a:lnTo>
                  <a:pt x="501459" y="510565"/>
                </a:lnTo>
                <a:lnTo>
                  <a:pt x="508165" y="494233"/>
                </a:lnTo>
                <a:lnTo>
                  <a:pt x="508165" y="493649"/>
                </a:lnTo>
                <a:lnTo>
                  <a:pt x="513740" y="476923"/>
                </a:lnTo>
                <a:lnTo>
                  <a:pt x="513880" y="476923"/>
                </a:lnTo>
                <a:lnTo>
                  <a:pt x="518668" y="459714"/>
                </a:lnTo>
                <a:close/>
              </a:path>
              <a:path w="530225" h="735330">
                <a:moveTo>
                  <a:pt x="526882" y="414934"/>
                </a:moveTo>
                <a:lnTo>
                  <a:pt x="471398" y="414934"/>
                </a:lnTo>
                <a:lnTo>
                  <a:pt x="468363" y="429996"/>
                </a:lnTo>
                <a:lnTo>
                  <a:pt x="460108" y="460946"/>
                </a:lnTo>
                <a:lnTo>
                  <a:pt x="460743" y="459714"/>
                </a:lnTo>
                <a:lnTo>
                  <a:pt x="518668" y="459714"/>
                </a:lnTo>
                <a:lnTo>
                  <a:pt x="518668" y="459422"/>
                </a:lnTo>
                <a:lnTo>
                  <a:pt x="522681" y="442264"/>
                </a:lnTo>
                <a:lnTo>
                  <a:pt x="522681" y="441426"/>
                </a:lnTo>
                <a:lnTo>
                  <a:pt x="525805" y="424180"/>
                </a:lnTo>
                <a:lnTo>
                  <a:pt x="525805" y="423341"/>
                </a:lnTo>
                <a:lnTo>
                  <a:pt x="526882" y="414934"/>
                </a:lnTo>
                <a:close/>
              </a:path>
              <a:path w="530225" h="735330">
                <a:moveTo>
                  <a:pt x="528587" y="399440"/>
                </a:moveTo>
                <a:lnTo>
                  <a:pt x="473494" y="399440"/>
                </a:lnTo>
                <a:lnTo>
                  <a:pt x="471106" y="415518"/>
                </a:lnTo>
                <a:lnTo>
                  <a:pt x="471398" y="414934"/>
                </a:lnTo>
                <a:lnTo>
                  <a:pt x="526882" y="414934"/>
                </a:lnTo>
                <a:lnTo>
                  <a:pt x="528053" y="405790"/>
                </a:lnTo>
                <a:lnTo>
                  <a:pt x="528053" y="404812"/>
                </a:lnTo>
                <a:lnTo>
                  <a:pt x="528587" y="399440"/>
                </a:lnTo>
                <a:close/>
              </a:path>
              <a:path w="530225" h="735330">
                <a:moveTo>
                  <a:pt x="529886" y="383349"/>
                </a:moveTo>
                <a:lnTo>
                  <a:pt x="474916" y="383349"/>
                </a:lnTo>
                <a:lnTo>
                  <a:pt x="473011" y="400075"/>
                </a:lnTo>
                <a:lnTo>
                  <a:pt x="473494" y="399440"/>
                </a:lnTo>
                <a:lnTo>
                  <a:pt x="528587" y="399440"/>
                </a:lnTo>
                <a:lnTo>
                  <a:pt x="529818" y="387070"/>
                </a:lnTo>
                <a:lnTo>
                  <a:pt x="529886" y="383349"/>
                </a:lnTo>
                <a:close/>
              </a:path>
              <a:path w="530225" h="735330">
                <a:moveTo>
                  <a:pt x="471106" y="320179"/>
                </a:moveTo>
                <a:lnTo>
                  <a:pt x="473494" y="336905"/>
                </a:lnTo>
                <a:lnTo>
                  <a:pt x="473121" y="336905"/>
                </a:lnTo>
                <a:lnTo>
                  <a:pt x="474916" y="351967"/>
                </a:lnTo>
                <a:lnTo>
                  <a:pt x="474447" y="351967"/>
                </a:lnTo>
                <a:lnTo>
                  <a:pt x="475068" y="367855"/>
                </a:lnTo>
                <a:lnTo>
                  <a:pt x="474433" y="383984"/>
                </a:lnTo>
                <a:lnTo>
                  <a:pt x="474916" y="383349"/>
                </a:lnTo>
                <a:lnTo>
                  <a:pt x="529886" y="383349"/>
                </a:lnTo>
                <a:lnTo>
                  <a:pt x="530161" y="368287"/>
                </a:lnTo>
                <a:lnTo>
                  <a:pt x="529866" y="351967"/>
                </a:lnTo>
                <a:lnTo>
                  <a:pt x="474916" y="351967"/>
                </a:lnTo>
                <a:lnTo>
                  <a:pt x="474433" y="351624"/>
                </a:lnTo>
                <a:lnTo>
                  <a:pt x="529860" y="351624"/>
                </a:lnTo>
                <a:lnTo>
                  <a:pt x="529818" y="348589"/>
                </a:lnTo>
                <a:lnTo>
                  <a:pt x="528646" y="336905"/>
                </a:lnTo>
                <a:lnTo>
                  <a:pt x="473494" y="336905"/>
                </a:lnTo>
                <a:lnTo>
                  <a:pt x="473011" y="335978"/>
                </a:lnTo>
                <a:lnTo>
                  <a:pt x="528553" y="335978"/>
                </a:lnTo>
                <a:lnTo>
                  <a:pt x="528053" y="330987"/>
                </a:lnTo>
                <a:lnTo>
                  <a:pt x="528053" y="329857"/>
                </a:lnTo>
                <a:lnTo>
                  <a:pt x="526922" y="321157"/>
                </a:lnTo>
                <a:lnTo>
                  <a:pt x="471398" y="321157"/>
                </a:lnTo>
                <a:lnTo>
                  <a:pt x="471106" y="320179"/>
                </a:lnTo>
                <a:close/>
              </a:path>
              <a:path w="530225" h="735330">
                <a:moveTo>
                  <a:pt x="509547" y="246164"/>
                </a:moveTo>
                <a:lnTo>
                  <a:pt x="449732" y="246164"/>
                </a:lnTo>
                <a:lnTo>
                  <a:pt x="450227" y="247281"/>
                </a:lnTo>
                <a:lnTo>
                  <a:pt x="460743" y="276174"/>
                </a:lnTo>
                <a:lnTo>
                  <a:pt x="460458" y="276174"/>
                </a:lnTo>
                <a:lnTo>
                  <a:pt x="468363" y="305663"/>
                </a:lnTo>
                <a:lnTo>
                  <a:pt x="471398" y="321157"/>
                </a:lnTo>
                <a:lnTo>
                  <a:pt x="526922" y="321157"/>
                </a:lnTo>
                <a:lnTo>
                  <a:pt x="525805" y="312559"/>
                </a:lnTo>
                <a:lnTo>
                  <a:pt x="525805" y="311721"/>
                </a:lnTo>
                <a:lnTo>
                  <a:pt x="522681" y="294462"/>
                </a:lnTo>
                <a:lnTo>
                  <a:pt x="522198" y="293243"/>
                </a:lnTo>
                <a:lnTo>
                  <a:pt x="518668" y="276618"/>
                </a:lnTo>
                <a:lnTo>
                  <a:pt x="518668" y="276174"/>
                </a:lnTo>
                <a:lnTo>
                  <a:pt x="460743" y="276174"/>
                </a:lnTo>
                <a:lnTo>
                  <a:pt x="460108" y="274866"/>
                </a:lnTo>
                <a:lnTo>
                  <a:pt x="518295" y="274866"/>
                </a:lnTo>
                <a:lnTo>
                  <a:pt x="513880" y="259359"/>
                </a:lnTo>
                <a:lnTo>
                  <a:pt x="513740" y="258330"/>
                </a:lnTo>
                <a:lnTo>
                  <a:pt x="509547" y="246164"/>
                </a:lnTo>
                <a:close/>
              </a:path>
              <a:path w="530225" h="735330">
                <a:moveTo>
                  <a:pt x="449828" y="246426"/>
                </a:moveTo>
                <a:lnTo>
                  <a:pt x="450142" y="247281"/>
                </a:lnTo>
                <a:lnTo>
                  <a:pt x="449828" y="246426"/>
                </a:lnTo>
                <a:close/>
              </a:path>
              <a:path w="530225" h="735330">
                <a:moveTo>
                  <a:pt x="449732" y="246164"/>
                </a:moveTo>
                <a:lnTo>
                  <a:pt x="449828" y="246426"/>
                </a:lnTo>
                <a:lnTo>
                  <a:pt x="450227" y="247281"/>
                </a:lnTo>
                <a:lnTo>
                  <a:pt x="449732" y="246164"/>
                </a:lnTo>
                <a:close/>
              </a:path>
              <a:path w="530225" h="735330">
                <a:moveTo>
                  <a:pt x="498272" y="218973"/>
                </a:moveTo>
                <a:lnTo>
                  <a:pt x="437019" y="218973"/>
                </a:lnTo>
                <a:lnTo>
                  <a:pt x="449828" y="246426"/>
                </a:lnTo>
                <a:lnTo>
                  <a:pt x="449732" y="246164"/>
                </a:lnTo>
                <a:lnTo>
                  <a:pt x="509547" y="246164"/>
                </a:lnTo>
                <a:lnTo>
                  <a:pt x="508165" y="242150"/>
                </a:lnTo>
                <a:lnTo>
                  <a:pt x="508165" y="241858"/>
                </a:lnTo>
                <a:lnTo>
                  <a:pt x="501459" y="225869"/>
                </a:lnTo>
                <a:lnTo>
                  <a:pt x="500976" y="224497"/>
                </a:lnTo>
                <a:lnTo>
                  <a:pt x="498272" y="218973"/>
                </a:lnTo>
                <a:close/>
              </a:path>
              <a:path w="530225" h="735330">
                <a:moveTo>
                  <a:pt x="485374" y="192874"/>
                </a:moveTo>
                <a:lnTo>
                  <a:pt x="420789" y="192874"/>
                </a:lnTo>
                <a:lnTo>
                  <a:pt x="437324" y="219811"/>
                </a:lnTo>
                <a:lnTo>
                  <a:pt x="437019" y="218973"/>
                </a:lnTo>
                <a:lnTo>
                  <a:pt x="498272" y="218973"/>
                </a:lnTo>
                <a:lnTo>
                  <a:pt x="486067" y="194043"/>
                </a:lnTo>
                <a:lnTo>
                  <a:pt x="485374" y="192874"/>
                </a:lnTo>
                <a:close/>
              </a:path>
              <a:path w="530225" h="735330">
                <a:moveTo>
                  <a:pt x="360121" y="126822"/>
                </a:moveTo>
                <a:lnTo>
                  <a:pt x="383247" y="147599"/>
                </a:lnTo>
                <a:lnTo>
                  <a:pt x="404075" y="169837"/>
                </a:lnTo>
                <a:lnTo>
                  <a:pt x="421233" y="194386"/>
                </a:lnTo>
                <a:lnTo>
                  <a:pt x="420789" y="192874"/>
                </a:lnTo>
                <a:lnTo>
                  <a:pt x="485374" y="192874"/>
                </a:lnTo>
                <a:lnTo>
                  <a:pt x="468020" y="163588"/>
                </a:lnTo>
                <a:lnTo>
                  <a:pt x="467093" y="161975"/>
                </a:lnTo>
                <a:lnTo>
                  <a:pt x="446557" y="134937"/>
                </a:lnTo>
                <a:lnTo>
                  <a:pt x="445922" y="134251"/>
                </a:lnTo>
                <a:lnTo>
                  <a:pt x="439851" y="127457"/>
                </a:lnTo>
                <a:lnTo>
                  <a:pt x="361784" y="127457"/>
                </a:lnTo>
                <a:lnTo>
                  <a:pt x="360121" y="126822"/>
                </a:lnTo>
                <a:close/>
              </a:path>
              <a:path w="530225" h="735330">
                <a:moveTo>
                  <a:pt x="389552" y="79489"/>
                </a:moveTo>
                <a:lnTo>
                  <a:pt x="283603" y="79489"/>
                </a:lnTo>
                <a:lnTo>
                  <a:pt x="311429" y="93865"/>
                </a:lnTo>
                <a:lnTo>
                  <a:pt x="337388" y="109220"/>
                </a:lnTo>
                <a:lnTo>
                  <a:pt x="361784" y="127457"/>
                </a:lnTo>
                <a:lnTo>
                  <a:pt x="439851" y="127457"/>
                </a:lnTo>
                <a:lnTo>
                  <a:pt x="423341" y="108978"/>
                </a:lnTo>
                <a:lnTo>
                  <a:pt x="422211" y="107505"/>
                </a:lnTo>
                <a:lnTo>
                  <a:pt x="396887" y="85064"/>
                </a:lnTo>
                <a:lnTo>
                  <a:pt x="395960" y="84378"/>
                </a:lnTo>
                <a:lnTo>
                  <a:pt x="389552" y="79489"/>
                </a:lnTo>
                <a:close/>
              </a:path>
              <a:path w="530225" h="735330">
                <a:moveTo>
                  <a:pt x="375588" y="68834"/>
                </a:moveTo>
                <a:lnTo>
                  <a:pt x="254622" y="68834"/>
                </a:lnTo>
                <a:lnTo>
                  <a:pt x="284873" y="80670"/>
                </a:lnTo>
                <a:lnTo>
                  <a:pt x="283603" y="79489"/>
                </a:lnTo>
                <a:lnTo>
                  <a:pt x="389552" y="79489"/>
                </a:lnTo>
                <a:lnTo>
                  <a:pt x="375588" y="68834"/>
                </a:lnTo>
                <a:close/>
              </a:path>
              <a:path w="530225" h="735330">
                <a:moveTo>
                  <a:pt x="370778" y="65163"/>
                </a:moveTo>
                <a:lnTo>
                  <a:pt x="240144" y="65163"/>
                </a:lnTo>
                <a:lnTo>
                  <a:pt x="255600" y="69710"/>
                </a:lnTo>
                <a:lnTo>
                  <a:pt x="254622" y="68834"/>
                </a:lnTo>
                <a:lnTo>
                  <a:pt x="375588" y="68834"/>
                </a:lnTo>
                <a:lnTo>
                  <a:pt x="370778" y="65163"/>
                </a:lnTo>
                <a:close/>
              </a:path>
              <a:path w="530225" h="735330">
                <a:moveTo>
                  <a:pt x="364713" y="61544"/>
                </a:moveTo>
                <a:lnTo>
                  <a:pt x="225044" y="61544"/>
                </a:lnTo>
                <a:lnTo>
                  <a:pt x="240487" y="65709"/>
                </a:lnTo>
                <a:lnTo>
                  <a:pt x="240144" y="65163"/>
                </a:lnTo>
                <a:lnTo>
                  <a:pt x="370778" y="65163"/>
                </a:lnTo>
                <a:lnTo>
                  <a:pt x="368731" y="63601"/>
                </a:lnTo>
                <a:lnTo>
                  <a:pt x="367499" y="63258"/>
                </a:lnTo>
                <a:lnTo>
                  <a:pt x="364713" y="61544"/>
                </a:lnTo>
                <a:close/>
              </a:path>
              <a:path w="530225" h="735330">
                <a:moveTo>
                  <a:pt x="354621" y="55333"/>
                </a:moveTo>
                <a:lnTo>
                  <a:pt x="161378" y="55333"/>
                </a:lnTo>
                <a:lnTo>
                  <a:pt x="178447" y="55968"/>
                </a:lnTo>
                <a:lnTo>
                  <a:pt x="177901" y="55968"/>
                </a:lnTo>
                <a:lnTo>
                  <a:pt x="194487" y="57340"/>
                </a:lnTo>
                <a:lnTo>
                  <a:pt x="193700" y="57340"/>
                </a:lnTo>
                <a:lnTo>
                  <a:pt x="210070" y="59397"/>
                </a:lnTo>
                <a:lnTo>
                  <a:pt x="209588" y="59397"/>
                </a:lnTo>
                <a:lnTo>
                  <a:pt x="225475" y="61937"/>
                </a:lnTo>
                <a:lnTo>
                  <a:pt x="225044" y="61544"/>
                </a:lnTo>
                <a:lnTo>
                  <a:pt x="364713" y="61544"/>
                </a:lnTo>
                <a:lnTo>
                  <a:pt x="354621" y="55333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8346" y="1077757"/>
            <a:ext cx="480695" cy="734060"/>
          </a:xfrm>
          <a:custGeom>
            <a:avLst/>
            <a:gdLst/>
            <a:ahLst/>
            <a:cxnLst/>
            <a:rect l="l" t="t" r="r" b="b"/>
            <a:pathLst>
              <a:path w="480694" h="734060">
                <a:moveTo>
                  <a:pt x="257162" y="1270"/>
                </a:moveTo>
                <a:lnTo>
                  <a:pt x="19697" y="1270"/>
                </a:lnTo>
                <a:lnTo>
                  <a:pt x="15595" y="3810"/>
                </a:lnTo>
                <a:lnTo>
                  <a:pt x="11099" y="6350"/>
                </a:lnTo>
                <a:lnTo>
                  <a:pt x="0" y="27940"/>
                </a:lnTo>
                <a:lnTo>
                  <a:pt x="0" y="707390"/>
                </a:lnTo>
                <a:lnTo>
                  <a:pt x="20967" y="734060"/>
                </a:lnTo>
                <a:lnTo>
                  <a:pt x="31140" y="734060"/>
                </a:lnTo>
                <a:lnTo>
                  <a:pt x="36131" y="732790"/>
                </a:lnTo>
                <a:lnTo>
                  <a:pt x="41503" y="731520"/>
                </a:lnTo>
                <a:lnTo>
                  <a:pt x="54559" y="709930"/>
                </a:lnTo>
                <a:lnTo>
                  <a:pt x="55054" y="707390"/>
                </a:lnTo>
                <a:lnTo>
                  <a:pt x="55054" y="421640"/>
                </a:lnTo>
                <a:lnTo>
                  <a:pt x="358183" y="421640"/>
                </a:lnTo>
                <a:lnTo>
                  <a:pt x="351574" y="416560"/>
                </a:lnTo>
                <a:lnTo>
                  <a:pt x="350151" y="415290"/>
                </a:lnTo>
                <a:lnTo>
                  <a:pt x="333717" y="405130"/>
                </a:lnTo>
                <a:lnTo>
                  <a:pt x="327710" y="401320"/>
                </a:lnTo>
                <a:lnTo>
                  <a:pt x="339928" y="394970"/>
                </a:lnTo>
                <a:lnTo>
                  <a:pt x="341210" y="393700"/>
                </a:lnTo>
                <a:lnTo>
                  <a:pt x="355676" y="384810"/>
                </a:lnTo>
                <a:lnTo>
                  <a:pt x="367944" y="375920"/>
                </a:lnTo>
                <a:lnTo>
                  <a:pt x="369214" y="374650"/>
                </a:lnTo>
                <a:lnTo>
                  <a:pt x="377834" y="367030"/>
                </a:lnTo>
                <a:lnTo>
                  <a:pt x="55054" y="367030"/>
                </a:lnTo>
                <a:lnTo>
                  <a:pt x="55054" y="54610"/>
                </a:lnTo>
                <a:lnTo>
                  <a:pt x="374771" y="54610"/>
                </a:lnTo>
                <a:lnTo>
                  <a:pt x="369214" y="49530"/>
                </a:lnTo>
                <a:lnTo>
                  <a:pt x="368096" y="48260"/>
                </a:lnTo>
                <a:lnTo>
                  <a:pt x="353136" y="36830"/>
                </a:lnTo>
                <a:lnTo>
                  <a:pt x="351574" y="36830"/>
                </a:lnTo>
                <a:lnTo>
                  <a:pt x="335635" y="25400"/>
                </a:lnTo>
                <a:lnTo>
                  <a:pt x="334365" y="25400"/>
                </a:lnTo>
                <a:lnTo>
                  <a:pt x="317487" y="17780"/>
                </a:lnTo>
                <a:lnTo>
                  <a:pt x="315925" y="16510"/>
                </a:lnTo>
                <a:lnTo>
                  <a:pt x="298234" y="10160"/>
                </a:lnTo>
                <a:lnTo>
                  <a:pt x="296468" y="8890"/>
                </a:lnTo>
                <a:lnTo>
                  <a:pt x="278041" y="5080"/>
                </a:lnTo>
                <a:lnTo>
                  <a:pt x="276567" y="3810"/>
                </a:lnTo>
                <a:lnTo>
                  <a:pt x="257162" y="1270"/>
                </a:lnTo>
                <a:close/>
              </a:path>
              <a:path w="480694" h="734060">
                <a:moveTo>
                  <a:pt x="459130" y="722630"/>
                </a:moveTo>
                <a:lnTo>
                  <a:pt x="436346" y="722630"/>
                </a:lnTo>
                <a:lnTo>
                  <a:pt x="441337" y="723900"/>
                </a:lnTo>
                <a:lnTo>
                  <a:pt x="455320" y="723900"/>
                </a:lnTo>
                <a:lnTo>
                  <a:pt x="459130" y="722630"/>
                </a:lnTo>
                <a:close/>
              </a:path>
              <a:path w="480694" h="734060">
                <a:moveTo>
                  <a:pt x="432727" y="568960"/>
                </a:moveTo>
                <a:lnTo>
                  <a:pt x="377634" y="568960"/>
                </a:lnTo>
                <a:lnTo>
                  <a:pt x="378117" y="590550"/>
                </a:lnTo>
                <a:lnTo>
                  <a:pt x="379095" y="609600"/>
                </a:lnTo>
                <a:lnTo>
                  <a:pt x="379539" y="610870"/>
                </a:lnTo>
                <a:lnTo>
                  <a:pt x="380847" y="627380"/>
                </a:lnTo>
                <a:lnTo>
                  <a:pt x="380847" y="628650"/>
                </a:lnTo>
                <a:lnTo>
                  <a:pt x="383108" y="642620"/>
                </a:lnTo>
                <a:lnTo>
                  <a:pt x="383108" y="643890"/>
                </a:lnTo>
                <a:lnTo>
                  <a:pt x="386232" y="656590"/>
                </a:lnTo>
                <a:lnTo>
                  <a:pt x="386727" y="657860"/>
                </a:lnTo>
                <a:lnTo>
                  <a:pt x="389902" y="669290"/>
                </a:lnTo>
                <a:lnTo>
                  <a:pt x="389902" y="670560"/>
                </a:lnTo>
                <a:lnTo>
                  <a:pt x="393712" y="680720"/>
                </a:lnTo>
                <a:lnTo>
                  <a:pt x="393865" y="680720"/>
                </a:lnTo>
                <a:lnTo>
                  <a:pt x="398157" y="689610"/>
                </a:lnTo>
                <a:lnTo>
                  <a:pt x="399338" y="690880"/>
                </a:lnTo>
                <a:lnTo>
                  <a:pt x="402958" y="697230"/>
                </a:lnTo>
                <a:lnTo>
                  <a:pt x="404228" y="698500"/>
                </a:lnTo>
                <a:lnTo>
                  <a:pt x="409359" y="704850"/>
                </a:lnTo>
                <a:lnTo>
                  <a:pt x="409943" y="706120"/>
                </a:lnTo>
                <a:lnTo>
                  <a:pt x="415226" y="711200"/>
                </a:lnTo>
                <a:lnTo>
                  <a:pt x="416496" y="712470"/>
                </a:lnTo>
                <a:lnTo>
                  <a:pt x="421576" y="715010"/>
                </a:lnTo>
                <a:lnTo>
                  <a:pt x="422998" y="716280"/>
                </a:lnTo>
                <a:lnTo>
                  <a:pt x="427990" y="718820"/>
                </a:lnTo>
                <a:lnTo>
                  <a:pt x="429895" y="720090"/>
                </a:lnTo>
                <a:lnTo>
                  <a:pt x="434441" y="722630"/>
                </a:lnTo>
                <a:lnTo>
                  <a:pt x="461035" y="722630"/>
                </a:lnTo>
                <a:lnTo>
                  <a:pt x="464997" y="720090"/>
                </a:lnTo>
                <a:lnTo>
                  <a:pt x="468363" y="718820"/>
                </a:lnTo>
                <a:lnTo>
                  <a:pt x="480301" y="695960"/>
                </a:lnTo>
                <a:lnTo>
                  <a:pt x="479806" y="690880"/>
                </a:lnTo>
                <a:lnTo>
                  <a:pt x="478396" y="684530"/>
                </a:lnTo>
                <a:lnTo>
                  <a:pt x="475996" y="680720"/>
                </a:lnTo>
                <a:lnTo>
                  <a:pt x="472528" y="676910"/>
                </a:lnTo>
                <a:lnTo>
                  <a:pt x="468363" y="674370"/>
                </a:lnTo>
                <a:lnTo>
                  <a:pt x="464997" y="671830"/>
                </a:lnTo>
                <a:lnTo>
                  <a:pt x="460248" y="669290"/>
                </a:lnTo>
                <a:lnTo>
                  <a:pt x="456882" y="669290"/>
                </a:lnTo>
                <a:lnTo>
                  <a:pt x="452132" y="668020"/>
                </a:lnTo>
                <a:lnTo>
                  <a:pt x="449935" y="668020"/>
                </a:lnTo>
                <a:lnTo>
                  <a:pt x="448811" y="666750"/>
                </a:lnTo>
                <a:lnTo>
                  <a:pt x="448614" y="666750"/>
                </a:lnTo>
                <a:lnTo>
                  <a:pt x="446265" y="664210"/>
                </a:lnTo>
                <a:lnTo>
                  <a:pt x="444017" y="659130"/>
                </a:lnTo>
                <a:lnTo>
                  <a:pt x="444307" y="659130"/>
                </a:lnTo>
                <a:lnTo>
                  <a:pt x="441820" y="652780"/>
                </a:lnTo>
                <a:lnTo>
                  <a:pt x="442007" y="652780"/>
                </a:lnTo>
                <a:lnTo>
                  <a:pt x="439626" y="645160"/>
                </a:lnTo>
                <a:lnTo>
                  <a:pt x="439229" y="643890"/>
                </a:lnTo>
                <a:lnTo>
                  <a:pt x="437172" y="633730"/>
                </a:lnTo>
                <a:lnTo>
                  <a:pt x="437355" y="633730"/>
                </a:lnTo>
                <a:lnTo>
                  <a:pt x="435762" y="621030"/>
                </a:lnTo>
                <a:lnTo>
                  <a:pt x="435902" y="621030"/>
                </a:lnTo>
                <a:lnTo>
                  <a:pt x="434155" y="607060"/>
                </a:lnTo>
                <a:lnTo>
                  <a:pt x="433997" y="607060"/>
                </a:lnTo>
                <a:lnTo>
                  <a:pt x="433743" y="590550"/>
                </a:lnTo>
                <a:lnTo>
                  <a:pt x="433643" y="588010"/>
                </a:lnTo>
                <a:lnTo>
                  <a:pt x="432727" y="568960"/>
                </a:lnTo>
                <a:close/>
              </a:path>
              <a:path w="480694" h="734060">
                <a:moveTo>
                  <a:pt x="447687" y="665480"/>
                </a:moveTo>
                <a:lnTo>
                  <a:pt x="448614" y="666750"/>
                </a:lnTo>
                <a:lnTo>
                  <a:pt x="448811" y="666750"/>
                </a:lnTo>
                <a:lnTo>
                  <a:pt x="447687" y="665480"/>
                </a:lnTo>
                <a:close/>
              </a:path>
              <a:path w="480694" h="734060">
                <a:moveTo>
                  <a:pt x="444307" y="659130"/>
                </a:moveTo>
                <a:lnTo>
                  <a:pt x="444017" y="659130"/>
                </a:lnTo>
                <a:lnTo>
                  <a:pt x="444804" y="660400"/>
                </a:lnTo>
                <a:lnTo>
                  <a:pt x="444307" y="659130"/>
                </a:lnTo>
                <a:close/>
              </a:path>
              <a:path w="480694" h="734060">
                <a:moveTo>
                  <a:pt x="442007" y="652780"/>
                </a:moveTo>
                <a:lnTo>
                  <a:pt x="441820" y="652780"/>
                </a:lnTo>
                <a:lnTo>
                  <a:pt x="442404" y="654050"/>
                </a:lnTo>
                <a:lnTo>
                  <a:pt x="442007" y="652780"/>
                </a:lnTo>
                <a:close/>
              </a:path>
              <a:path w="480694" h="734060">
                <a:moveTo>
                  <a:pt x="439229" y="643890"/>
                </a:moveTo>
                <a:lnTo>
                  <a:pt x="439572" y="645160"/>
                </a:lnTo>
                <a:lnTo>
                  <a:pt x="439461" y="644633"/>
                </a:lnTo>
                <a:lnTo>
                  <a:pt x="439229" y="643890"/>
                </a:lnTo>
                <a:close/>
              </a:path>
              <a:path w="480694" h="734060">
                <a:moveTo>
                  <a:pt x="439461" y="644633"/>
                </a:moveTo>
                <a:lnTo>
                  <a:pt x="439572" y="645160"/>
                </a:lnTo>
                <a:lnTo>
                  <a:pt x="439461" y="644633"/>
                </a:lnTo>
                <a:close/>
              </a:path>
              <a:path w="480694" h="734060">
                <a:moveTo>
                  <a:pt x="439305" y="643890"/>
                </a:moveTo>
                <a:lnTo>
                  <a:pt x="439461" y="644633"/>
                </a:lnTo>
                <a:lnTo>
                  <a:pt x="439305" y="643890"/>
                </a:lnTo>
                <a:close/>
              </a:path>
              <a:path w="480694" h="734060">
                <a:moveTo>
                  <a:pt x="437355" y="633730"/>
                </a:moveTo>
                <a:lnTo>
                  <a:pt x="437172" y="633730"/>
                </a:lnTo>
                <a:lnTo>
                  <a:pt x="437515" y="635000"/>
                </a:lnTo>
                <a:lnTo>
                  <a:pt x="437355" y="633730"/>
                </a:lnTo>
                <a:close/>
              </a:path>
              <a:path w="480694" h="734060">
                <a:moveTo>
                  <a:pt x="433997" y="605790"/>
                </a:moveTo>
                <a:lnTo>
                  <a:pt x="433997" y="607060"/>
                </a:lnTo>
                <a:lnTo>
                  <a:pt x="434155" y="607060"/>
                </a:lnTo>
                <a:lnTo>
                  <a:pt x="433997" y="605790"/>
                </a:lnTo>
                <a:close/>
              </a:path>
              <a:path w="480694" h="734060">
                <a:moveTo>
                  <a:pt x="433705" y="588010"/>
                </a:moveTo>
                <a:lnTo>
                  <a:pt x="433705" y="589280"/>
                </a:lnTo>
                <a:lnTo>
                  <a:pt x="433705" y="588010"/>
                </a:lnTo>
                <a:close/>
              </a:path>
              <a:path w="480694" h="734060">
                <a:moveTo>
                  <a:pt x="432084" y="551180"/>
                </a:moveTo>
                <a:lnTo>
                  <a:pt x="376897" y="551180"/>
                </a:lnTo>
                <a:lnTo>
                  <a:pt x="377634" y="570230"/>
                </a:lnTo>
                <a:lnTo>
                  <a:pt x="377634" y="568960"/>
                </a:lnTo>
                <a:lnTo>
                  <a:pt x="432727" y="568960"/>
                </a:lnTo>
                <a:lnTo>
                  <a:pt x="432244" y="553720"/>
                </a:lnTo>
                <a:lnTo>
                  <a:pt x="432244" y="552450"/>
                </a:lnTo>
                <a:lnTo>
                  <a:pt x="432084" y="551180"/>
                </a:lnTo>
                <a:close/>
              </a:path>
              <a:path w="480694" h="734060">
                <a:moveTo>
                  <a:pt x="427786" y="523240"/>
                </a:moveTo>
                <a:lnTo>
                  <a:pt x="370001" y="523240"/>
                </a:lnTo>
                <a:lnTo>
                  <a:pt x="370484" y="524510"/>
                </a:lnTo>
                <a:lnTo>
                  <a:pt x="374497" y="538480"/>
                </a:lnTo>
                <a:lnTo>
                  <a:pt x="376897" y="553720"/>
                </a:lnTo>
                <a:lnTo>
                  <a:pt x="376897" y="551180"/>
                </a:lnTo>
                <a:lnTo>
                  <a:pt x="432084" y="551180"/>
                </a:lnTo>
                <a:lnTo>
                  <a:pt x="430479" y="538480"/>
                </a:lnTo>
                <a:lnTo>
                  <a:pt x="427990" y="524510"/>
                </a:lnTo>
                <a:lnTo>
                  <a:pt x="427786" y="523240"/>
                </a:lnTo>
                <a:close/>
              </a:path>
              <a:path w="480694" h="734060">
                <a:moveTo>
                  <a:pt x="370121" y="523646"/>
                </a:moveTo>
                <a:lnTo>
                  <a:pt x="370376" y="524510"/>
                </a:lnTo>
                <a:lnTo>
                  <a:pt x="370121" y="523646"/>
                </a:lnTo>
                <a:close/>
              </a:path>
              <a:path w="480694" h="734060">
                <a:moveTo>
                  <a:pt x="370001" y="523240"/>
                </a:moveTo>
                <a:lnTo>
                  <a:pt x="370121" y="523646"/>
                </a:lnTo>
                <a:lnTo>
                  <a:pt x="370484" y="524510"/>
                </a:lnTo>
                <a:lnTo>
                  <a:pt x="370001" y="523240"/>
                </a:lnTo>
                <a:close/>
              </a:path>
              <a:path w="480694" h="734060">
                <a:moveTo>
                  <a:pt x="424268" y="510540"/>
                </a:moveTo>
                <a:lnTo>
                  <a:pt x="364617" y="510540"/>
                </a:lnTo>
                <a:lnTo>
                  <a:pt x="370121" y="523646"/>
                </a:lnTo>
                <a:lnTo>
                  <a:pt x="370001" y="523240"/>
                </a:lnTo>
                <a:lnTo>
                  <a:pt x="427786" y="523240"/>
                </a:lnTo>
                <a:lnTo>
                  <a:pt x="424268" y="511810"/>
                </a:lnTo>
                <a:lnTo>
                  <a:pt x="424268" y="510540"/>
                </a:lnTo>
                <a:close/>
              </a:path>
              <a:path w="480694" h="734060">
                <a:moveTo>
                  <a:pt x="403830" y="469900"/>
                </a:moveTo>
                <a:lnTo>
                  <a:pt x="332447" y="469900"/>
                </a:lnTo>
                <a:lnTo>
                  <a:pt x="341845" y="480060"/>
                </a:lnTo>
                <a:lnTo>
                  <a:pt x="350596" y="490220"/>
                </a:lnTo>
                <a:lnTo>
                  <a:pt x="358711" y="500380"/>
                </a:lnTo>
                <a:lnTo>
                  <a:pt x="357771" y="500380"/>
                </a:lnTo>
                <a:lnTo>
                  <a:pt x="365404" y="513080"/>
                </a:lnTo>
                <a:lnTo>
                  <a:pt x="364617" y="510540"/>
                </a:lnTo>
                <a:lnTo>
                  <a:pt x="424268" y="510540"/>
                </a:lnTo>
                <a:lnTo>
                  <a:pt x="419671" y="499110"/>
                </a:lnTo>
                <a:lnTo>
                  <a:pt x="419188" y="497840"/>
                </a:lnTo>
                <a:lnTo>
                  <a:pt x="413169" y="486410"/>
                </a:lnTo>
                <a:lnTo>
                  <a:pt x="403830" y="469900"/>
                </a:lnTo>
                <a:close/>
              </a:path>
              <a:path w="480694" h="734060">
                <a:moveTo>
                  <a:pt x="399379" y="462280"/>
                </a:moveTo>
                <a:lnTo>
                  <a:pt x="322427" y="462280"/>
                </a:lnTo>
                <a:lnTo>
                  <a:pt x="333082" y="471170"/>
                </a:lnTo>
                <a:lnTo>
                  <a:pt x="332447" y="469900"/>
                </a:lnTo>
                <a:lnTo>
                  <a:pt x="403830" y="469900"/>
                </a:lnTo>
                <a:lnTo>
                  <a:pt x="401675" y="466090"/>
                </a:lnTo>
                <a:lnTo>
                  <a:pt x="400405" y="463550"/>
                </a:lnTo>
                <a:lnTo>
                  <a:pt x="399379" y="462280"/>
                </a:lnTo>
                <a:close/>
              </a:path>
              <a:path w="480694" h="734060">
                <a:moveTo>
                  <a:pt x="393222" y="454660"/>
                </a:moveTo>
                <a:lnTo>
                  <a:pt x="311772" y="454660"/>
                </a:lnTo>
                <a:lnTo>
                  <a:pt x="323215" y="463550"/>
                </a:lnTo>
                <a:lnTo>
                  <a:pt x="322427" y="462280"/>
                </a:lnTo>
                <a:lnTo>
                  <a:pt x="399379" y="462280"/>
                </a:lnTo>
                <a:lnTo>
                  <a:pt x="393222" y="454660"/>
                </a:lnTo>
                <a:close/>
              </a:path>
              <a:path w="480694" h="734060">
                <a:moveTo>
                  <a:pt x="388091" y="448310"/>
                </a:moveTo>
                <a:lnTo>
                  <a:pt x="301459" y="448310"/>
                </a:lnTo>
                <a:lnTo>
                  <a:pt x="313194" y="455930"/>
                </a:lnTo>
                <a:lnTo>
                  <a:pt x="311772" y="454660"/>
                </a:lnTo>
                <a:lnTo>
                  <a:pt x="393222" y="454660"/>
                </a:lnTo>
                <a:lnTo>
                  <a:pt x="388091" y="448310"/>
                </a:lnTo>
                <a:close/>
              </a:path>
              <a:path w="480694" h="734060">
                <a:moveTo>
                  <a:pt x="361487" y="424180"/>
                </a:moveTo>
                <a:lnTo>
                  <a:pt x="243332" y="424180"/>
                </a:lnTo>
                <a:lnTo>
                  <a:pt x="253492" y="427990"/>
                </a:lnTo>
                <a:lnTo>
                  <a:pt x="261810" y="430530"/>
                </a:lnTo>
                <a:lnTo>
                  <a:pt x="261467" y="430530"/>
                </a:lnTo>
                <a:lnTo>
                  <a:pt x="271145" y="434340"/>
                </a:lnTo>
                <a:lnTo>
                  <a:pt x="270700" y="434340"/>
                </a:lnTo>
                <a:lnTo>
                  <a:pt x="281355" y="438150"/>
                </a:lnTo>
                <a:lnTo>
                  <a:pt x="280873" y="438150"/>
                </a:lnTo>
                <a:lnTo>
                  <a:pt x="291528" y="443230"/>
                </a:lnTo>
                <a:lnTo>
                  <a:pt x="302679" y="449580"/>
                </a:lnTo>
                <a:lnTo>
                  <a:pt x="301459" y="448310"/>
                </a:lnTo>
                <a:lnTo>
                  <a:pt x="388091" y="448310"/>
                </a:lnTo>
                <a:lnTo>
                  <a:pt x="385013" y="444500"/>
                </a:lnTo>
                <a:lnTo>
                  <a:pt x="369366" y="429260"/>
                </a:lnTo>
                <a:lnTo>
                  <a:pt x="368096" y="429260"/>
                </a:lnTo>
                <a:lnTo>
                  <a:pt x="361487" y="424180"/>
                </a:lnTo>
                <a:close/>
              </a:path>
              <a:path w="480694" h="734060">
                <a:moveTo>
                  <a:pt x="358183" y="421640"/>
                </a:moveTo>
                <a:lnTo>
                  <a:pt x="230124" y="421640"/>
                </a:lnTo>
                <a:lnTo>
                  <a:pt x="231051" y="422910"/>
                </a:lnTo>
                <a:lnTo>
                  <a:pt x="235508" y="422910"/>
                </a:lnTo>
                <a:lnTo>
                  <a:pt x="239166" y="424180"/>
                </a:lnTo>
                <a:lnTo>
                  <a:pt x="243624" y="425450"/>
                </a:lnTo>
                <a:lnTo>
                  <a:pt x="243332" y="424180"/>
                </a:lnTo>
                <a:lnTo>
                  <a:pt x="361487" y="424180"/>
                </a:lnTo>
                <a:lnTo>
                  <a:pt x="358183" y="421640"/>
                </a:lnTo>
                <a:close/>
              </a:path>
              <a:path w="480694" h="734060">
                <a:moveTo>
                  <a:pt x="389902" y="227330"/>
                </a:moveTo>
                <a:lnTo>
                  <a:pt x="378599" y="271780"/>
                </a:lnTo>
                <a:lnTo>
                  <a:pt x="355676" y="309880"/>
                </a:lnTo>
                <a:lnTo>
                  <a:pt x="345160" y="321310"/>
                </a:lnTo>
                <a:lnTo>
                  <a:pt x="345655" y="321310"/>
                </a:lnTo>
                <a:lnTo>
                  <a:pt x="334365" y="331470"/>
                </a:lnTo>
                <a:lnTo>
                  <a:pt x="322237" y="340360"/>
                </a:lnTo>
                <a:lnTo>
                  <a:pt x="323215" y="340360"/>
                </a:lnTo>
                <a:lnTo>
                  <a:pt x="310642" y="346710"/>
                </a:lnTo>
                <a:lnTo>
                  <a:pt x="295986" y="354330"/>
                </a:lnTo>
                <a:lnTo>
                  <a:pt x="281355" y="359410"/>
                </a:lnTo>
                <a:lnTo>
                  <a:pt x="282486" y="359410"/>
                </a:lnTo>
                <a:lnTo>
                  <a:pt x="266407" y="363220"/>
                </a:lnTo>
                <a:lnTo>
                  <a:pt x="267677" y="363220"/>
                </a:lnTo>
                <a:lnTo>
                  <a:pt x="251294" y="365760"/>
                </a:lnTo>
                <a:lnTo>
                  <a:pt x="252717" y="365760"/>
                </a:lnTo>
                <a:lnTo>
                  <a:pt x="235356" y="367030"/>
                </a:lnTo>
                <a:lnTo>
                  <a:pt x="377834" y="367030"/>
                </a:lnTo>
                <a:lnTo>
                  <a:pt x="380707" y="364490"/>
                </a:lnTo>
                <a:lnTo>
                  <a:pt x="380847" y="363220"/>
                </a:lnTo>
                <a:lnTo>
                  <a:pt x="392150" y="353060"/>
                </a:lnTo>
                <a:lnTo>
                  <a:pt x="392290" y="351790"/>
                </a:lnTo>
                <a:lnTo>
                  <a:pt x="402463" y="340360"/>
                </a:lnTo>
                <a:lnTo>
                  <a:pt x="403440" y="339090"/>
                </a:lnTo>
                <a:lnTo>
                  <a:pt x="412000" y="326390"/>
                </a:lnTo>
                <a:lnTo>
                  <a:pt x="412826" y="325120"/>
                </a:lnTo>
                <a:lnTo>
                  <a:pt x="420598" y="311150"/>
                </a:lnTo>
                <a:lnTo>
                  <a:pt x="421284" y="311150"/>
                </a:lnTo>
                <a:lnTo>
                  <a:pt x="427990" y="295910"/>
                </a:lnTo>
                <a:lnTo>
                  <a:pt x="428231" y="294640"/>
                </a:lnTo>
                <a:lnTo>
                  <a:pt x="433997" y="280670"/>
                </a:lnTo>
                <a:lnTo>
                  <a:pt x="434441" y="279400"/>
                </a:lnTo>
                <a:lnTo>
                  <a:pt x="439229" y="264160"/>
                </a:lnTo>
                <a:lnTo>
                  <a:pt x="439229" y="262890"/>
                </a:lnTo>
                <a:lnTo>
                  <a:pt x="442747" y="247650"/>
                </a:lnTo>
                <a:lnTo>
                  <a:pt x="442747" y="246380"/>
                </a:lnTo>
                <a:lnTo>
                  <a:pt x="444804" y="229870"/>
                </a:lnTo>
                <a:lnTo>
                  <a:pt x="444804" y="228600"/>
                </a:lnTo>
                <a:lnTo>
                  <a:pt x="389902" y="228600"/>
                </a:lnTo>
                <a:lnTo>
                  <a:pt x="389902" y="227330"/>
                </a:lnTo>
                <a:close/>
              </a:path>
              <a:path w="480694" h="734060">
                <a:moveTo>
                  <a:pt x="444988" y="194310"/>
                </a:moveTo>
                <a:lnTo>
                  <a:pt x="389902" y="194310"/>
                </a:lnTo>
                <a:lnTo>
                  <a:pt x="390385" y="210820"/>
                </a:lnTo>
                <a:lnTo>
                  <a:pt x="389902" y="228600"/>
                </a:lnTo>
                <a:lnTo>
                  <a:pt x="444804" y="228600"/>
                </a:lnTo>
                <a:lnTo>
                  <a:pt x="445782" y="210820"/>
                </a:lnTo>
                <a:lnTo>
                  <a:pt x="444988" y="194310"/>
                </a:lnTo>
                <a:close/>
              </a:path>
              <a:path w="480694" h="734060">
                <a:moveTo>
                  <a:pt x="371271" y="135890"/>
                </a:moveTo>
                <a:lnTo>
                  <a:pt x="378599" y="151130"/>
                </a:lnTo>
                <a:lnTo>
                  <a:pt x="383540" y="165100"/>
                </a:lnTo>
                <a:lnTo>
                  <a:pt x="387362" y="180340"/>
                </a:lnTo>
                <a:lnTo>
                  <a:pt x="389902" y="195580"/>
                </a:lnTo>
                <a:lnTo>
                  <a:pt x="389902" y="194310"/>
                </a:lnTo>
                <a:lnTo>
                  <a:pt x="444988" y="194310"/>
                </a:lnTo>
                <a:lnTo>
                  <a:pt x="444804" y="190500"/>
                </a:lnTo>
                <a:lnTo>
                  <a:pt x="444804" y="189230"/>
                </a:lnTo>
                <a:lnTo>
                  <a:pt x="441820" y="168910"/>
                </a:lnTo>
                <a:lnTo>
                  <a:pt x="441337" y="168910"/>
                </a:lnTo>
                <a:lnTo>
                  <a:pt x="436194" y="148590"/>
                </a:lnTo>
                <a:lnTo>
                  <a:pt x="435902" y="148590"/>
                </a:lnTo>
                <a:lnTo>
                  <a:pt x="431886" y="137160"/>
                </a:lnTo>
                <a:lnTo>
                  <a:pt x="372097" y="137160"/>
                </a:lnTo>
                <a:lnTo>
                  <a:pt x="371271" y="135890"/>
                </a:lnTo>
                <a:close/>
              </a:path>
              <a:path w="480694" h="734060">
                <a:moveTo>
                  <a:pt x="426068" y="123190"/>
                </a:moveTo>
                <a:lnTo>
                  <a:pt x="363651" y="123190"/>
                </a:lnTo>
                <a:lnTo>
                  <a:pt x="372097" y="137160"/>
                </a:lnTo>
                <a:lnTo>
                  <a:pt x="431886" y="137160"/>
                </a:lnTo>
                <a:lnTo>
                  <a:pt x="429209" y="129540"/>
                </a:lnTo>
                <a:lnTo>
                  <a:pt x="428713" y="128270"/>
                </a:lnTo>
                <a:lnTo>
                  <a:pt x="426068" y="123190"/>
                </a:lnTo>
                <a:close/>
              </a:path>
              <a:path w="480694" h="734060">
                <a:moveTo>
                  <a:pt x="413684" y="100330"/>
                </a:moveTo>
                <a:lnTo>
                  <a:pt x="344525" y="100330"/>
                </a:lnTo>
                <a:lnTo>
                  <a:pt x="355676" y="111760"/>
                </a:lnTo>
                <a:lnTo>
                  <a:pt x="354457" y="111760"/>
                </a:lnTo>
                <a:lnTo>
                  <a:pt x="364134" y="124460"/>
                </a:lnTo>
                <a:lnTo>
                  <a:pt x="363651" y="123190"/>
                </a:lnTo>
                <a:lnTo>
                  <a:pt x="426068" y="123190"/>
                </a:lnTo>
                <a:lnTo>
                  <a:pt x="420116" y="111760"/>
                </a:lnTo>
                <a:lnTo>
                  <a:pt x="419671" y="110490"/>
                </a:lnTo>
                <a:lnTo>
                  <a:pt x="413684" y="100330"/>
                </a:lnTo>
                <a:close/>
              </a:path>
              <a:path w="480694" h="734060">
                <a:moveTo>
                  <a:pt x="407337" y="90170"/>
                </a:moveTo>
                <a:lnTo>
                  <a:pt x="333082" y="90170"/>
                </a:lnTo>
                <a:lnTo>
                  <a:pt x="345160" y="101600"/>
                </a:lnTo>
                <a:lnTo>
                  <a:pt x="344525" y="100330"/>
                </a:lnTo>
                <a:lnTo>
                  <a:pt x="413684" y="100330"/>
                </a:lnTo>
                <a:lnTo>
                  <a:pt x="409943" y="93980"/>
                </a:lnTo>
                <a:lnTo>
                  <a:pt x="409359" y="92710"/>
                </a:lnTo>
                <a:lnTo>
                  <a:pt x="407337" y="90170"/>
                </a:lnTo>
                <a:close/>
              </a:path>
              <a:path w="480694" h="734060">
                <a:moveTo>
                  <a:pt x="400262" y="81280"/>
                </a:moveTo>
                <a:lnTo>
                  <a:pt x="321310" y="81280"/>
                </a:lnTo>
                <a:lnTo>
                  <a:pt x="333921" y="91440"/>
                </a:lnTo>
                <a:lnTo>
                  <a:pt x="333082" y="90170"/>
                </a:lnTo>
                <a:lnTo>
                  <a:pt x="407337" y="90170"/>
                </a:lnTo>
                <a:lnTo>
                  <a:pt x="400262" y="81280"/>
                </a:lnTo>
                <a:close/>
              </a:path>
              <a:path w="480694" h="734060">
                <a:moveTo>
                  <a:pt x="384517" y="62230"/>
                </a:moveTo>
                <a:lnTo>
                  <a:pt x="280238" y="62230"/>
                </a:lnTo>
                <a:lnTo>
                  <a:pt x="295046" y="67310"/>
                </a:lnTo>
                <a:lnTo>
                  <a:pt x="309575" y="74930"/>
                </a:lnTo>
                <a:lnTo>
                  <a:pt x="322427" y="82550"/>
                </a:lnTo>
                <a:lnTo>
                  <a:pt x="321310" y="81280"/>
                </a:lnTo>
                <a:lnTo>
                  <a:pt x="400262" y="81280"/>
                </a:lnTo>
                <a:lnTo>
                  <a:pt x="397230" y="77470"/>
                </a:lnTo>
                <a:lnTo>
                  <a:pt x="397090" y="76200"/>
                </a:lnTo>
                <a:lnTo>
                  <a:pt x="384517" y="62230"/>
                </a:lnTo>
                <a:close/>
              </a:path>
              <a:path w="480694" h="734060">
                <a:moveTo>
                  <a:pt x="374771" y="54610"/>
                </a:moveTo>
                <a:lnTo>
                  <a:pt x="234276" y="54610"/>
                </a:lnTo>
                <a:lnTo>
                  <a:pt x="251587" y="55880"/>
                </a:lnTo>
                <a:lnTo>
                  <a:pt x="250024" y="55880"/>
                </a:lnTo>
                <a:lnTo>
                  <a:pt x="267042" y="58420"/>
                </a:lnTo>
                <a:lnTo>
                  <a:pt x="265125" y="58420"/>
                </a:lnTo>
                <a:lnTo>
                  <a:pt x="281508" y="62230"/>
                </a:lnTo>
                <a:lnTo>
                  <a:pt x="383108" y="62230"/>
                </a:lnTo>
                <a:lnTo>
                  <a:pt x="374771" y="54610"/>
                </a:lnTo>
                <a:close/>
              </a:path>
              <a:path w="480694" h="734060">
                <a:moveTo>
                  <a:pt x="235508" y="0"/>
                </a:moveTo>
                <a:lnTo>
                  <a:pt x="28752" y="0"/>
                </a:lnTo>
                <a:lnTo>
                  <a:pt x="25425" y="1270"/>
                </a:lnTo>
                <a:lnTo>
                  <a:pt x="255549" y="1270"/>
                </a:lnTo>
                <a:lnTo>
                  <a:pt x="235508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2384" y="1076915"/>
            <a:ext cx="429259" cy="735330"/>
          </a:xfrm>
          <a:custGeom>
            <a:avLst/>
            <a:gdLst/>
            <a:ahLst/>
            <a:cxnLst/>
            <a:rect l="l" t="t" r="r" b="b"/>
            <a:pathLst>
              <a:path w="429260" h="735330">
                <a:moveTo>
                  <a:pt x="402513" y="0"/>
                </a:moveTo>
                <a:lnTo>
                  <a:pt x="25615" y="0"/>
                </a:lnTo>
                <a:lnTo>
                  <a:pt x="21501" y="1168"/>
                </a:lnTo>
                <a:lnTo>
                  <a:pt x="0" y="28016"/>
                </a:lnTo>
                <a:lnTo>
                  <a:pt x="0" y="707263"/>
                </a:lnTo>
                <a:lnTo>
                  <a:pt x="342" y="709599"/>
                </a:lnTo>
                <a:lnTo>
                  <a:pt x="673" y="714641"/>
                </a:lnTo>
                <a:lnTo>
                  <a:pt x="23901" y="734936"/>
                </a:lnTo>
                <a:lnTo>
                  <a:pt x="405244" y="734936"/>
                </a:lnTo>
                <a:lnTo>
                  <a:pt x="428904" y="709752"/>
                </a:lnTo>
                <a:lnTo>
                  <a:pt x="428904" y="704761"/>
                </a:lnTo>
                <a:lnTo>
                  <a:pt x="402513" y="680961"/>
                </a:lnTo>
                <a:lnTo>
                  <a:pt x="54940" y="680961"/>
                </a:lnTo>
                <a:lnTo>
                  <a:pt x="54940" y="395236"/>
                </a:lnTo>
                <a:lnTo>
                  <a:pt x="361924" y="395236"/>
                </a:lnTo>
                <a:lnTo>
                  <a:pt x="366864" y="393966"/>
                </a:lnTo>
                <a:lnTo>
                  <a:pt x="385203" y="370344"/>
                </a:lnTo>
                <a:lnTo>
                  <a:pt x="385203" y="365074"/>
                </a:lnTo>
                <a:lnTo>
                  <a:pt x="359244" y="340423"/>
                </a:lnTo>
                <a:lnTo>
                  <a:pt x="54940" y="340423"/>
                </a:lnTo>
                <a:lnTo>
                  <a:pt x="54940" y="55295"/>
                </a:lnTo>
                <a:lnTo>
                  <a:pt x="402513" y="55295"/>
                </a:lnTo>
                <a:lnTo>
                  <a:pt x="405244" y="55054"/>
                </a:lnTo>
                <a:lnTo>
                  <a:pt x="428904" y="30162"/>
                </a:lnTo>
                <a:lnTo>
                  <a:pt x="428904" y="24790"/>
                </a:lnTo>
                <a:lnTo>
                  <a:pt x="410629" y="2057"/>
                </a:lnTo>
                <a:lnTo>
                  <a:pt x="402513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2255" y="1076873"/>
            <a:ext cx="565150" cy="734060"/>
          </a:xfrm>
          <a:custGeom>
            <a:avLst/>
            <a:gdLst/>
            <a:ahLst/>
            <a:cxnLst/>
            <a:rect l="l" t="t" r="r" b="b"/>
            <a:pathLst>
              <a:path w="565150" h="734060">
                <a:moveTo>
                  <a:pt x="34442" y="732383"/>
                </a:moveTo>
                <a:lnTo>
                  <a:pt x="20053" y="732383"/>
                </a:lnTo>
                <a:lnTo>
                  <a:pt x="22440" y="732878"/>
                </a:lnTo>
                <a:lnTo>
                  <a:pt x="29146" y="733513"/>
                </a:lnTo>
                <a:lnTo>
                  <a:pt x="33108" y="732878"/>
                </a:lnTo>
                <a:lnTo>
                  <a:pt x="34442" y="732383"/>
                </a:lnTo>
                <a:close/>
              </a:path>
              <a:path w="565150" h="734060">
                <a:moveTo>
                  <a:pt x="506333" y="544106"/>
                </a:moveTo>
                <a:lnTo>
                  <a:pt x="446913" y="544106"/>
                </a:lnTo>
                <a:lnTo>
                  <a:pt x="511060" y="715276"/>
                </a:lnTo>
                <a:lnTo>
                  <a:pt x="512622" y="717918"/>
                </a:lnTo>
                <a:lnTo>
                  <a:pt x="515162" y="721334"/>
                </a:lnTo>
                <a:lnTo>
                  <a:pt x="517563" y="724763"/>
                </a:lnTo>
                <a:lnTo>
                  <a:pt x="520636" y="727786"/>
                </a:lnTo>
                <a:lnTo>
                  <a:pt x="523278" y="729208"/>
                </a:lnTo>
                <a:lnTo>
                  <a:pt x="526351" y="731266"/>
                </a:lnTo>
                <a:lnTo>
                  <a:pt x="531393" y="732878"/>
                </a:lnTo>
                <a:lnTo>
                  <a:pt x="535355" y="733513"/>
                </a:lnTo>
                <a:lnTo>
                  <a:pt x="542391" y="732878"/>
                </a:lnTo>
                <a:lnTo>
                  <a:pt x="544499" y="732383"/>
                </a:lnTo>
                <a:lnTo>
                  <a:pt x="545871" y="731647"/>
                </a:lnTo>
                <a:lnTo>
                  <a:pt x="549389" y="729843"/>
                </a:lnTo>
                <a:lnTo>
                  <a:pt x="554316" y="727202"/>
                </a:lnTo>
                <a:lnTo>
                  <a:pt x="557504" y="723392"/>
                </a:lnTo>
                <a:lnTo>
                  <a:pt x="560730" y="719670"/>
                </a:lnTo>
                <a:lnTo>
                  <a:pt x="562927" y="714692"/>
                </a:lnTo>
                <a:lnTo>
                  <a:pt x="564349" y="709650"/>
                </a:lnTo>
                <a:lnTo>
                  <a:pt x="564692" y="703732"/>
                </a:lnTo>
                <a:lnTo>
                  <a:pt x="563854" y="698944"/>
                </a:lnTo>
                <a:lnTo>
                  <a:pt x="562927" y="695617"/>
                </a:lnTo>
                <a:lnTo>
                  <a:pt x="506333" y="544106"/>
                </a:lnTo>
                <a:close/>
              </a:path>
              <a:path w="565150" h="734060">
                <a:moveTo>
                  <a:pt x="282790" y="0"/>
                </a:moveTo>
                <a:lnTo>
                  <a:pt x="278333" y="0"/>
                </a:lnTo>
                <a:lnTo>
                  <a:pt x="273596" y="1219"/>
                </a:lnTo>
                <a:lnTo>
                  <a:pt x="269290" y="2489"/>
                </a:lnTo>
                <a:lnTo>
                  <a:pt x="264642" y="5232"/>
                </a:lnTo>
                <a:lnTo>
                  <a:pt x="262001" y="7912"/>
                </a:lnTo>
                <a:lnTo>
                  <a:pt x="259270" y="10604"/>
                </a:lnTo>
                <a:lnTo>
                  <a:pt x="256527" y="14414"/>
                </a:lnTo>
                <a:lnTo>
                  <a:pt x="254965" y="18135"/>
                </a:lnTo>
                <a:lnTo>
                  <a:pt x="1422" y="695617"/>
                </a:lnTo>
                <a:lnTo>
                  <a:pt x="1130" y="698119"/>
                </a:lnTo>
                <a:lnTo>
                  <a:pt x="0" y="702957"/>
                </a:lnTo>
                <a:lnTo>
                  <a:pt x="21755" y="732878"/>
                </a:lnTo>
                <a:lnTo>
                  <a:pt x="20053" y="732383"/>
                </a:lnTo>
                <a:lnTo>
                  <a:pt x="34442" y="732383"/>
                </a:lnTo>
                <a:lnTo>
                  <a:pt x="37998" y="731062"/>
                </a:lnTo>
                <a:lnTo>
                  <a:pt x="41363" y="729208"/>
                </a:lnTo>
                <a:lnTo>
                  <a:pt x="44881" y="726859"/>
                </a:lnTo>
                <a:lnTo>
                  <a:pt x="47091" y="723531"/>
                </a:lnTo>
                <a:lnTo>
                  <a:pt x="49822" y="720064"/>
                </a:lnTo>
                <a:lnTo>
                  <a:pt x="51727" y="716356"/>
                </a:lnTo>
                <a:lnTo>
                  <a:pt x="52070" y="715276"/>
                </a:lnTo>
                <a:lnTo>
                  <a:pt x="114947" y="544106"/>
                </a:lnTo>
                <a:lnTo>
                  <a:pt x="506333" y="544106"/>
                </a:lnTo>
                <a:lnTo>
                  <a:pt x="485735" y="488962"/>
                </a:lnTo>
                <a:lnTo>
                  <a:pt x="136067" y="488962"/>
                </a:lnTo>
                <a:lnTo>
                  <a:pt x="281368" y="102717"/>
                </a:lnTo>
                <a:lnTo>
                  <a:pt x="341461" y="102717"/>
                </a:lnTo>
                <a:lnTo>
                  <a:pt x="309867" y="18135"/>
                </a:lnTo>
                <a:lnTo>
                  <a:pt x="306209" y="13195"/>
                </a:lnTo>
                <a:lnTo>
                  <a:pt x="303657" y="9537"/>
                </a:lnTo>
                <a:lnTo>
                  <a:pt x="284543" y="190"/>
                </a:lnTo>
                <a:lnTo>
                  <a:pt x="282790" y="0"/>
                </a:lnTo>
                <a:close/>
              </a:path>
              <a:path w="565150" h="734060">
                <a:moveTo>
                  <a:pt x="341461" y="102717"/>
                </a:moveTo>
                <a:lnTo>
                  <a:pt x="281368" y="102717"/>
                </a:lnTo>
                <a:lnTo>
                  <a:pt x="427164" y="488962"/>
                </a:lnTo>
                <a:lnTo>
                  <a:pt x="485735" y="488962"/>
                </a:lnTo>
                <a:lnTo>
                  <a:pt x="341461" y="102717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9301" y="1078266"/>
            <a:ext cx="618490" cy="734060"/>
          </a:xfrm>
          <a:custGeom>
            <a:avLst/>
            <a:gdLst/>
            <a:ahLst/>
            <a:cxnLst/>
            <a:rect l="l" t="t" r="r" b="b"/>
            <a:pathLst>
              <a:path w="618489" h="734060">
                <a:moveTo>
                  <a:pt x="589381" y="0"/>
                </a:moveTo>
                <a:lnTo>
                  <a:pt x="588251" y="736"/>
                </a:lnTo>
                <a:lnTo>
                  <a:pt x="584581" y="1905"/>
                </a:lnTo>
                <a:lnTo>
                  <a:pt x="584923" y="1905"/>
                </a:lnTo>
                <a:lnTo>
                  <a:pt x="580478" y="2933"/>
                </a:lnTo>
                <a:lnTo>
                  <a:pt x="573633" y="6502"/>
                </a:lnTo>
                <a:lnTo>
                  <a:pt x="570598" y="9245"/>
                </a:lnTo>
                <a:lnTo>
                  <a:pt x="310413" y="369417"/>
                </a:lnTo>
                <a:lnTo>
                  <a:pt x="51777" y="11785"/>
                </a:lnTo>
                <a:lnTo>
                  <a:pt x="48107" y="7721"/>
                </a:lnTo>
                <a:lnTo>
                  <a:pt x="43662" y="4699"/>
                </a:lnTo>
                <a:lnTo>
                  <a:pt x="38874" y="2933"/>
                </a:lnTo>
                <a:lnTo>
                  <a:pt x="36766" y="2540"/>
                </a:lnTo>
                <a:lnTo>
                  <a:pt x="31876" y="736"/>
                </a:lnTo>
                <a:lnTo>
                  <a:pt x="25666" y="736"/>
                </a:lnTo>
                <a:lnTo>
                  <a:pt x="20243" y="1905"/>
                </a:lnTo>
                <a:lnTo>
                  <a:pt x="0" y="27914"/>
                </a:lnTo>
                <a:lnTo>
                  <a:pt x="0" y="705942"/>
                </a:lnTo>
                <a:lnTo>
                  <a:pt x="26454" y="733564"/>
                </a:lnTo>
                <a:lnTo>
                  <a:pt x="31242" y="733564"/>
                </a:lnTo>
                <a:lnTo>
                  <a:pt x="55245" y="705942"/>
                </a:lnTo>
                <a:lnTo>
                  <a:pt x="55245" y="109816"/>
                </a:lnTo>
                <a:lnTo>
                  <a:pt x="285572" y="431126"/>
                </a:lnTo>
                <a:lnTo>
                  <a:pt x="286499" y="432790"/>
                </a:lnTo>
                <a:lnTo>
                  <a:pt x="289039" y="434987"/>
                </a:lnTo>
                <a:lnTo>
                  <a:pt x="292417" y="438404"/>
                </a:lnTo>
                <a:lnTo>
                  <a:pt x="295402" y="439343"/>
                </a:lnTo>
                <a:lnTo>
                  <a:pt x="300380" y="441286"/>
                </a:lnTo>
                <a:lnTo>
                  <a:pt x="306882" y="442709"/>
                </a:lnTo>
                <a:lnTo>
                  <a:pt x="311823" y="442709"/>
                </a:lnTo>
                <a:lnTo>
                  <a:pt x="314515" y="442468"/>
                </a:lnTo>
                <a:lnTo>
                  <a:pt x="333921" y="431126"/>
                </a:lnTo>
                <a:lnTo>
                  <a:pt x="564883" y="111036"/>
                </a:lnTo>
                <a:lnTo>
                  <a:pt x="564883" y="708380"/>
                </a:lnTo>
                <a:lnTo>
                  <a:pt x="567423" y="718654"/>
                </a:lnTo>
                <a:lnTo>
                  <a:pt x="569963" y="723150"/>
                </a:lnTo>
                <a:lnTo>
                  <a:pt x="574078" y="727595"/>
                </a:lnTo>
                <a:lnTo>
                  <a:pt x="578078" y="730288"/>
                </a:lnTo>
                <a:lnTo>
                  <a:pt x="588251" y="733564"/>
                </a:lnTo>
                <a:lnTo>
                  <a:pt x="593534" y="733564"/>
                </a:lnTo>
                <a:lnTo>
                  <a:pt x="618223" y="708380"/>
                </a:lnTo>
                <a:lnTo>
                  <a:pt x="618223" y="24739"/>
                </a:lnTo>
                <a:lnTo>
                  <a:pt x="594118" y="736"/>
                </a:lnTo>
                <a:lnTo>
                  <a:pt x="589381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9231" y="1077071"/>
            <a:ext cx="53975" cy="735330"/>
          </a:xfrm>
          <a:custGeom>
            <a:avLst/>
            <a:gdLst/>
            <a:ahLst/>
            <a:cxnLst/>
            <a:rect l="l" t="t" r="r" b="b"/>
            <a:pathLst>
              <a:path w="53975" h="735330">
                <a:moveTo>
                  <a:pt x="24930" y="0"/>
                </a:moveTo>
                <a:lnTo>
                  <a:pt x="0" y="25323"/>
                </a:lnTo>
                <a:lnTo>
                  <a:pt x="0" y="709460"/>
                </a:lnTo>
                <a:lnTo>
                  <a:pt x="25069" y="734733"/>
                </a:lnTo>
                <a:lnTo>
                  <a:pt x="30213" y="734733"/>
                </a:lnTo>
                <a:lnTo>
                  <a:pt x="53428" y="709460"/>
                </a:lnTo>
                <a:lnTo>
                  <a:pt x="53428" y="25323"/>
                </a:lnTo>
                <a:lnTo>
                  <a:pt x="24930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5055" y="1076915"/>
            <a:ext cx="545465" cy="735330"/>
          </a:xfrm>
          <a:custGeom>
            <a:avLst/>
            <a:gdLst/>
            <a:ahLst/>
            <a:cxnLst/>
            <a:rect l="l" t="t" r="r" b="b"/>
            <a:pathLst>
              <a:path w="545464" h="735330">
                <a:moveTo>
                  <a:pt x="517893" y="0"/>
                </a:moveTo>
                <a:lnTo>
                  <a:pt x="27381" y="0"/>
                </a:lnTo>
                <a:lnTo>
                  <a:pt x="18630" y="2057"/>
                </a:lnTo>
                <a:lnTo>
                  <a:pt x="0" y="24790"/>
                </a:lnTo>
                <a:lnTo>
                  <a:pt x="0" y="30162"/>
                </a:lnTo>
                <a:lnTo>
                  <a:pt x="27381" y="55295"/>
                </a:lnTo>
                <a:lnTo>
                  <a:pt x="243967" y="55295"/>
                </a:lnTo>
                <a:lnTo>
                  <a:pt x="243967" y="707263"/>
                </a:lnTo>
                <a:lnTo>
                  <a:pt x="271399" y="734936"/>
                </a:lnTo>
                <a:lnTo>
                  <a:pt x="276288" y="734682"/>
                </a:lnTo>
                <a:lnTo>
                  <a:pt x="300685" y="707263"/>
                </a:lnTo>
                <a:lnTo>
                  <a:pt x="300685" y="55295"/>
                </a:lnTo>
                <a:lnTo>
                  <a:pt x="517893" y="55295"/>
                </a:lnTo>
                <a:lnTo>
                  <a:pt x="545274" y="30162"/>
                </a:lnTo>
                <a:lnTo>
                  <a:pt x="545274" y="24790"/>
                </a:lnTo>
                <a:lnTo>
                  <a:pt x="526021" y="2057"/>
                </a:lnTo>
                <a:lnTo>
                  <a:pt x="517893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5064" y="1076898"/>
            <a:ext cx="445770" cy="735330"/>
          </a:xfrm>
          <a:custGeom>
            <a:avLst/>
            <a:gdLst/>
            <a:ahLst/>
            <a:cxnLst/>
            <a:rect l="l" t="t" r="r" b="b"/>
            <a:pathLst>
              <a:path w="445770" h="735330">
                <a:moveTo>
                  <a:pt x="189255" y="0"/>
                </a:moveTo>
                <a:lnTo>
                  <a:pt x="27228" y="0"/>
                </a:lnTo>
                <a:lnTo>
                  <a:pt x="23901" y="888"/>
                </a:lnTo>
                <a:lnTo>
                  <a:pt x="18821" y="2108"/>
                </a:lnTo>
                <a:lnTo>
                  <a:pt x="0" y="24841"/>
                </a:lnTo>
                <a:lnTo>
                  <a:pt x="0" y="709764"/>
                </a:lnTo>
                <a:lnTo>
                  <a:pt x="24688" y="734936"/>
                </a:lnTo>
                <a:lnTo>
                  <a:pt x="235254" y="734936"/>
                </a:lnTo>
                <a:lnTo>
                  <a:pt x="255981" y="734009"/>
                </a:lnTo>
                <a:lnTo>
                  <a:pt x="257060" y="733513"/>
                </a:lnTo>
                <a:lnTo>
                  <a:pt x="276517" y="730681"/>
                </a:lnTo>
                <a:lnTo>
                  <a:pt x="277939" y="730681"/>
                </a:lnTo>
                <a:lnTo>
                  <a:pt x="297002" y="725843"/>
                </a:lnTo>
                <a:lnTo>
                  <a:pt x="298132" y="725652"/>
                </a:lnTo>
                <a:lnTo>
                  <a:pt x="316611" y="718756"/>
                </a:lnTo>
                <a:lnTo>
                  <a:pt x="317690" y="717880"/>
                </a:lnTo>
                <a:lnTo>
                  <a:pt x="334556" y="709764"/>
                </a:lnTo>
                <a:lnTo>
                  <a:pt x="368185" y="687654"/>
                </a:lnTo>
                <a:lnTo>
                  <a:pt x="375808" y="680961"/>
                </a:lnTo>
                <a:lnTo>
                  <a:pt x="54025" y="680961"/>
                </a:lnTo>
                <a:lnTo>
                  <a:pt x="54025" y="369963"/>
                </a:lnTo>
                <a:lnTo>
                  <a:pt x="376639" y="369963"/>
                </a:lnTo>
                <a:lnTo>
                  <a:pt x="371373" y="365074"/>
                </a:lnTo>
                <a:lnTo>
                  <a:pt x="370243" y="364096"/>
                </a:lnTo>
                <a:lnTo>
                  <a:pt x="356844" y="354228"/>
                </a:lnTo>
                <a:lnTo>
                  <a:pt x="355917" y="353098"/>
                </a:lnTo>
                <a:lnTo>
                  <a:pt x="341591" y="344347"/>
                </a:lnTo>
                <a:lnTo>
                  <a:pt x="340956" y="343611"/>
                </a:lnTo>
                <a:lnTo>
                  <a:pt x="326148" y="335838"/>
                </a:lnTo>
                <a:lnTo>
                  <a:pt x="324726" y="335013"/>
                </a:lnTo>
                <a:lnTo>
                  <a:pt x="309575" y="328752"/>
                </a:lnTo>
                <a:lnTo>
                  <a:pt x="308152" y="328358"/>
                </a:lnTo>
                <a:lnTo>
                  <a:pt x="304977" y="327329"/>
                </a:lnTo>
                <a:lnTo>
                  <a:pt x="315633" y="318096"/>
                </a:lnTo>
                <a:lnTo>
                  <a:pt x="317690" y="316623"/>
                </a:lnTo>
                <a:lnTo>
                  <a:pt x="320810" y="313156"/>
                </a:lnTo>
                <a:lnTo>
                  <a:pt x="54025" y="313156"/>
                </a:lnTo>
                <a:lnTo>
                  <a:pt x="54025" y="55346"/>
                </a:lnTo>
                <a:lnTo>
                  <a:pt x="320139" y="55346"/>
                </a:lnTo>
                <a:lnTo>
                  <a:pt x="319938" y="55105"/>
                </a:lnTo>
                <a:lnTo>
                  <a:pt x="319151" y="53886"/>
                </a:lnTo>
                <a:lnTo>
                  <a:pt x="306387" y="43522"/>
                </a:lnTo>
                <a:lnTo>
                  <a:pt x="305752" y="42443"/>
                </a:lnTo>
                <a:lnTo>
                  <a:pt x="292404" y="32181"/>
                </a:lnTo>
                <a:lnTo>
                  <a:pt x="290944" y="31737"/>
                </a:lnTo>
                <a:lnTo>
                  <a:pt x="277253" y="23228"/>
                </a:lnTo>
                <a:lnTo>
                  <a:pt x="275691" y="22542"/>
                </a:lnTo>
                <a:lnTo>
                  <a:pt x="260870" y="15265"/>
                </a:lnTo>
                <a:lnTo>
                  <a:pt x="259461" y="14719"/>
                </a:lnTo>
                <a:lnTo>
                  <a:pt x="244297" y="9093"/>
                </a:lnTo>
                <a:lnTo>
                  <a:pt x="243078" y="8369"/>
                </a:lnTo>
                <a:lnTo>
                  <a:pt x="226656" y="4305"/>
                </a:lnTo>
                <a:lnTo>
                  <a:pt x="224942" y="3911"/>
                </a:lnTo>
                <a:lnTo>
                  <a:pt x="206603" y="1181"/>
                </a:lnTo>
                <a:lnTo>
                  <a:pt x="189255" y="0"/>
                </a:lnTo>
                <a:close/>
              </a:path>
              <a:path w="445770" h="735330">
                <a:moveTo>
                  <a:pt x="401066" y="653922"/>
                </a:moveTo>
                <a:lnTo>
                  <a:pt x="322478" y="653922"/>
                </a:lnTo>
                <a:lnTo>
                  <a:pt x="309130" y="662482"/>
                </a:lnTo>
                <a:lnTo>
                  <a:pt x="294906" y="668781"/>
                </a:lnTo>
                <a:lnTo>
                  <a:pt x="281406" y="674065"/>
                </a:lnTo>
                <a:lnTo>
                  <a:pt x="265811" y="677925"/>
                </a:lnTo>
                <a:lnTo>
                  <a:pt x="249923" y="680427"/>
                </a:lnTo>
                <a:lnTo>
                  <a:pt x="251345" y="680427"/>
                </a:lnTo>
                <a:lnTo>
                  <a:pt x="233692" y="680961"/>
                </a:lnTo>
                <a:lnTo>
                  <a:pt x="375808" y="680961"/>
                </a:lnTo>
                <a:lnTo>
                  <a:pt x="383438" y="674217"/>
                </a:lnTo>
                <a:lnTo>
                  <a:pt x="384276" y="673087"/>
                </a:lnTo>
                <a:lnTo>
                  <a:pt x="397129" y="659053"/>
                </a:lnTo>
                <a:lnTo>
                  <a:pt x="398106" y="657885"/>
                </a:lnTo>
                <a:lnTo>
                  <a:pt x="401066" y="653922"/>
                </a:lnTo>
                <a:close/>
              </a:path>
              <a:path w="445770" h="735330">
                <a:moveTo>
                  <a:pt x="334111" y="645071"/>
                </a:moveTo>
                <a:lnTo>
                  <a:pt x="321056" y="654507"/>
                </a:lnTo>
                <a:lnTo>
                  <a:pt x="322478" y="653922"/>
                </a:lnTo>
                <a:lnTo>
                  <a:pt x="401066" y="653922"/>
                </a:lnTo>
                <a:lnTo>
                  <a:pt x="406796" y="646252"/>
                </a:lnTo>
                <a:lnTo>
                  <a:pt x="332994" y="646252"/>
                </a:lnTo>
                <a:lnTo>
                  <a:pt x="334111" y="645071"/>
                </a:lnTo>
                <a:close/>
              </a:path>
              <a:path w="445770" h="735330">
                <a:moveTo>
                  <a:pt x="354457" y="623519"/>
                </a:moveTo>
                <a:lnTo>
                  <a:pt x="344081" y="635292"/>
                </a:lnTo>
                <a:lnTo>
                  <a:pt x="332994" y="646252"/>
                </a:lnTo>
                <a:lnTo>
                  <a:pt x="406796" y="646252"/>
                </a:lnTo>
                <a:lnTo>
                  <a:pt x="409206" y="643026"/>
                </a:lnTo>
                <a:lnTo>
                  <a:pt x="410337" y="641654"/>
                </a:lnTo>
                <a:lnTo>
                  <a:pt x="419379" y="625513"/>
                </a:lnTo>
                <a:lnTo>
                  <a:pt x="420623" y="624687"/>
                </a:lnTo>
                <a:lnTo>
                  <a:pt x="353961" y="624687"/>
                </a:lnTo>
                <a:lnTo>
                  <a:pt x="354457" y="623519"/>
                </a:lnTo>
                <a:close/>
              </a:path>
              <a:path w="445770" h="735330">
                <a:moveTo>
                  <a:pt x="426972" y="611339"/>
                </a:moveTo>
                <a:lnTo>
                  <a:pt x="363550" y="611339"/>
                </a:lnTo>
                <a:lnTo>
                  <a:pt x="353961" y="624687"/>
                </a:lnTo>
                <a:lnTo>
                  <a:pt x="420623" y="624687"/>
                </a:lnTo>
                <a:lnTo>
                  <a:pt x="426972" y="611339"/>
                </a:lnTo>
                <a:close/>
              </a:path>
              <a:path w="445770" h="735330">
                <a:moveTo>
                  <a:pt x="440134" y="570610"/>
                </a:moveTo>
                <a:lnTo>
                  <a:pt x="382460" y="570610"/>
                </a:lnTo>
                <a:lnTo>
                  <a:pt x="382168" y="571690"/>
                </a:lnTo>
                <a:lnTo>
                  <a:pt x="377380" y="585520"/>
                </a:lnTo>
                <a:lnTo>
                  <a:pt x="370382" y="599808"/>
                </a:lnTo>
                <a:lnTo>
                  <a:pt x="362712" y="612368"/>
                </a:lnTo>
                <a:lnTo>
                  <a:pt x="363550" y="611339"/>
                </a:lnTo>
                <a:lnTo>
                  <a:pt x="426972" y="611339"/>
                </a:lnTo>
                <a:lnTo>
                  <a:pt x="428955" y="607136"/>
                </a:lnTo>
                <a:lnTo>
                  <a:pt x="428955" y="606158"/>
                </a:lnTo>
                <a:lnTo>
                  <a:pt x="435610" y="588111"/>
                </a:lnTo>
                <a:lnTo>
                  <a:pt x="436092" y="585965"/>
                </a:lnTo>
                <a:lnTo>
                  <a:pt x="440134" y="570610"/>
                </a:lnTo>
                <a:close/>
              </a:path>
              <a:path w="445770" h="735330">
                <a:moveTo>
                  <a:pt x="382376" y="570857"/>
                </a:moveTo>
                <a:lnTo>
                  <a:pt x="382092" y="571690"/>
                </a:lnTo>
                <a:lnTo>
                  <a:pt x="382376" y="570857"/>
                </a:lnTo>
                <a:close/>
              </a:path>
              <a:path w="445770" h="735330">
                <a:moveTo>
                  <a:pt x="382460" y="570610"/>
                </a:moveTo>
                <a:lnTo>
                  <a:pt x="382376" y="570857"/>
                </a:lnTo>
                <a:lnTo>
                  <a:pt x="382168" y="571690"/>
                </a:lnTo>
                <a:lnTo>
                  <a:pt x="382460" y="570610"/>
                </a:lnTo>
                <a:close/>
              </a:path>
              <a:path w="445770" h="735330">
                <a:moveTo>
                  <a:pt x="388086" y="539711"/>
                </a:moveTo>
                <a:lnTo>
                  <a:pt x="386321" y="555066"/>
                </a:lnTo>
                <a:lnTo>
                  <a:pt x="382376" y="570857"/>
                </a:lnTo>
                <a:lnTo>
                  <a:pt x="382460" y="570610"/>
                </a:lnTo>
                <a:lnTo>
                  <a:pt x="440134" y="570610"/>
                </a:lnTo>
                <a:lnTo>
                  <a:pt x="440893" y="567728"/>
                </a:lnTo>
                <a:lnTo>
                  <a:pt x="441528" y="566064"/>
                </a:lnTo>
                <a:lnTo>
                  <a:pt x="444068" y="546468"/>
                </a:lnTo>
                <a:lnTo>
                  <a:pt x="444068" y="544944"/>
                </a:lnTo>
                <a:lnTo>
                  <a:pt x="444290" y="540981"/>
                </a:lnTo>
                <a:lnTo>
                  <a:pt x="388086" y="540981"/>
                </a:lnTo>
                <a:lnTo>
                  <a:pt x="388086" y="539711"/>
                </a:lnTo>
                <a:close/>
              </a:path>
              <a:path w="445770" h="735330">
                <a:moveTo>
                  <a:pt x="445061" y="507936"/>
                </a:moveTo>
                <a:lnTo>
                  <a:pt x="388086" y="507936"/>
                </a:lnTo>
                <a:lnTo>
                  <a:pt x="389013" y="524116"/>
                </a:lnTo>
                <a:lnTo>
                  <a:pt x="388086" y="540981"/>
                </a:lnTo>
                <a:lnTo>
                  <a:pt x="444290" y="540981"/>
                </a:lnTo>
                <a:lnTo>
                  <a:pt x="445185" y="525005"/>
                </a:lnTo>
                <a:lnTo>
                  <a:pt x="445061" y="507936"/>
                </a:lnTo>
                <a:close/>
              </a:path>
              <a:path w="445770" h="735330">
                <a:moveTo>
                  <a:pt x="439871" y="478116"/>
                </a:moveTo>
                <a:lnTo>
                  <a:pt x="382168" y="478116"/>
                </a:lnTo>
                <a:lnTo>
                  <a:pt x="386321" y="493852"/>
                </a:lnTo>
                <a:lnTo>
                  <a:pt x="388086" y="509257"/>
                </a:lnTo>
                <a:lnTo>
                  <a:pt x="388086" y="507936"/>
                </a:lnTo>
                <a:lnTo>
                  <a:pt x="445061" y="507936"/>
                </a:lnTo>
                <a:lnTo>
                  <a:pt x="445046" y="505879"/>
                </a:lnTo>
                <a:lnTo>
                  <a:pt x="444703" y="504558"/>
                </a:lnTo>
                <a:lnTo>
                  <a:pt x="442163" y="487400"/>
                </a:lnTo>
                <a:lnTo>
                  <a:pt x="441667" y="486232"/>
                </a:lnTo>
                <a:lnTo>
                  <a:pt x="439871" y="478116"/>
                </a:lnTo>
                <a:close/>
              </a:path>
              <a:path w="445770" h="735330">
                <a:moveTo>
                  <a:pt x="420174" y="425500"/>
                </a:moveTo>
                <a:lnTo>
                  <a:pt x="353961" y="425500"/>
                </a:lnTo>
                <a:lnTo>
                  <a:pt x="362712" y="437680"/>
                </a:lnTo>
                <a:lnTo>
                  <a:pt x="370382" y="450049"/>
                </a:lnTo>
                <a:lnTo>
                  <a:pt x="377380" y="464426"/>
                </a:lnTo>
                <a:lnTo>
                  <a:pt x="382460" y="479234"/>
                </a:lnTo>
                <a:lnTo>
                  <a:pt x="382168" y="478116"/>
                </a:lnTo>
                <a:lnTo>
                  <a:pt x="439871" y="478116"/>
                </a:lnTo>
                <a:lnTo>
                  <a:pt x="437857" y="469023"/>
                </a:lnTo>
                <a:lnTo>
                  <a:pt x="437705" y="468185"/>
                </a:lnTo>
                <a:lnTo>
                  <a:pt x="432282" y="452348"/>
                </a:lnTo>
                <a:lnTo>
                  <a:pt x="432282" y="450837"/>
                </a:lnTo>
                <a:lnTo>
                  <a:pt x="425437" y="435228"/>
                </a:lnTo>
                <a:lnTo>
                  <a:pt x="424662" y="434301"/>
                </a:lnTo>
                <a:lnTo>
                  <a:pt x="420174" y="425500"/>
                </a:lnTo>
                <a:close/>
              </a:path>
              <a:path w="445770" h="735330">
                <a:moveTo>
                  <a:pt x="343789" y="414947"/>
                </a:moveTo>
                <a:lnTo>
                  <a:pt x="354596" y="426631"/>
                </a:lnTo>
                <a:lnTo>
                  <a:pt x="353961" y="425500"/>
                </a:lnTo>
                <a:lnTo>
                  <a:pt x="420174" y="425500"/>
                </a:lnTo>
                <a:lnTo>
                  <a:pt x="417182" y="419633"/>
                </a:lnTo>
                <a:lnTo>
                  <a:pt x="416547" y="418858"/>
                </a:lnTo>
                <a:lnTo>
                  <a:pt x="414333" y="415531"/>
                </a:lnTo>
                <a:lnTo>
                  <a:pt x="344766" y="415531"/>
                </a:lnTo>
                <a:lnTo>
                  <a:pt x="343789" y="414947"/>
                </a:lnTo>
                <a:close/>
              </a:path>
              <a:path w="445770" h="735330">
                <a:moveTo>
                  <a:pt x="407212" y="404825"/>
                </a:moveTo>
                <a:lnTo>
                  <a:pt x="332994" y="404825"/>
                </a:lnTo>
                <a:lnTo>
                  <a:pt x="334111" y="405803"/>
                </a:lnTo>
                <a:lnTo>
                  <a:pt x="344766" y="415531"/>
                </a:lnTo>
                <a:lnTo>
                  <a:pt x="414333" y="415531"/>
                </a:lnTo>
                <a:lnTo>
                  <a:pt x="407212" y="404825"/>
                </a:lnTo>
                <a:close/>
              </a:path>
              <a:path w="445770" h="735330">
                <a:moveTo>
                  <a:pt x="333891" y="405641"/>
                </a:moveTo>
                <a:lnTo>
                  <a:pt x="334069" y="405803"/>
                </a:lnTo>
                <a:lnTo>
                  <a:pt x="333891" y="405641"/>
                </a:lnTo>
                <a:close/>
              </a:path>
              <a:path w="445770" h="735330">
                <a:moveTo>
                  <a:pt x="332994" y="404825"/>
                </a:moveTo>
                <a:lnTo>
                  <a:pt x="333891" y="405641"/>
                </a:lnTo>
                <a:lnTo>
                  <a:pt x="334111" y="405803"/>
                </a:lnTo>
                <a:lnTo>
                  <a:pt x="332994" y="404825"/>
                </a:lnTo>
                <a:close/>
              </a:path>
              <a:path w="445770" h="735330">
                <a:moveTo>
                  <a:pt x="321056" y="396214"/>
                </a:moveTo>
                <a:lnTo>
                  <a:pt x="333891" y="405641"/>
                </a:lnTo>
                <a:lnTo>
                  <a:pt x="332994" y="404825"/>
                </a:lnTo>
                <a:lnTo>
                  <a:pt x="407212" y="404825"/>
                </a:lnTo>
                <a:lnTo>
                  <a:pt x="406374" y="403402"/>
                </a:lnTo>
                <a:lnTo>
                  <a:pt x="401330" y="396709"/>
                </a:lnTo>
                <a:lnTo>
                  <a:pt x="322478" y="396709"/>
                </a:lnTo>
                <a:lnTo>
                  <a:pt x="321056" y="396214"/>
                </a:lnTo>
                <a:close/>
              </a:path>
              <a:path w="445770" h="735330">
                <a:moveTo>
                  <a:pt x="377173" y="370458"/>
                </a:moveTo>
                <a:lnTo>
                  <a:pt x="249923" y="370458"/>
                </a:lnTo>
                <a:lnTo>
                  <a:pt x="265811" y="372846"/>
                </a:lnTo>
                <a:lnTo>
                  <a:pt x="281406" y="376567"/>
                </a:lnTo>
                <a:lnTo>
                  <a:pt x="294906" y="382041"/>
                </a:lnTo>
                <a:lnTo>
                  <a:pt x="309575" y="388734"/>
                </a:lnTo>
                <a:lnTo>
                  <a:pt x="322478" y="396709"/>
                </a:lnTo>
                <a:lnTo>
                  <a:pt x="401330" y="396709"/>
                </a:lnTo>
                <a:lnTo>
                  <a:pt x="396354" y="390105"/>
                </a:lnTo>
                <a:lnTo>
                  <a:pt x="395719" y="389623"/>
                </a:lnTo>
                <a:lnTo>
                  <a:pt x="384276" y="377253"/>
                </a:lnTo>
                <a:lnTo>
                  <a:pt x="383438" y="376275"/>
                </a:lnTo>
                <a:lnTo>
                  <a:pt x="377173" y="370458"/>
                </a:lnTo>
                <a:close/>
              </a:path>
              <a:path w="445770" h="735330">
                <a:moveTo>
                  <a:pt x="376639" y="369963"/>
                </a:moveTo>
                <a:lnTo>
                  <a:pt x="233692" y="369963"/>
                </a:lnTo>
                <a:lnTo>
                  <a:pt x="251345" y="370801"/>
                </a:lnTo>
                <a:lnTo>
                  <a:pt x="249923" y="370458"/>
                </a:lnTo>
                <a:lnTo>
                  <a:pt x="377173" y="370458"/>
                </a:lnTo>
                <a:lnTo>
                  <a:pt x="376639" y="369963"/>
                </a:lnTo>
                <a:close/>
              </a:path>
              <a:path w="445770" h="735330">
                <a:moveTo>
                  <a:pt x="326091" y="307289"/>
                </a:moveTo>
                <a:lnTo>
                  <a:pt x="227482" y="307289"/>
                </a:lnTo>
                <a:lnTo>
                  <a:pt x="214236" y="310514"/>
                </a:lnTo>
                <a:lnTo>
                  <a:pt x="202653" y="312521"/>
                </a:lnTo>
                <a:lnTo>
                  <a:pt x="187985" y="313156"/>
                </a:lnTo>
                <a:lnTo>
                  <a:pt x="320810" y="313156"/>
                </a:lnTo>
                <a:lnTo>
                  <a:pt x="326091" y="307289"/>
                </a:lnTo>
                <a:close/>
              </a:path>
              <a:path w="445770" h="735330">
                <a:moveTo>
                  <a:pt x="330137" y="302793"/>
                </a:moveTo>
                <a:lnTo>
                  <a:pt x="239750" y="302793"/>
                </a:lnTo>
                <a:lnTo>
                  <a:pt x="226352" y="307530"/>
                </a:lnTo>
                <a:lnTo>
                  <a:pt x="227482" y="307289"/>
                </a:lnTo>
                <a:lnTo>
                  <a:pt x="326091" y="307289"/>
                </a:lnTo>
                <a:lnTo>
                  <a:pt x="330137" y="302793"/>
                </a:lnTo>
                <a:close/>
              </a:path>
              <a:path w="445770" h="735330">
                <a:moveTo>
                  <a:pt x="295592" y="255955"/>
                </a:moveTo>
                <a:lnTo>
                  <a:pt x="260235" y="291744"/>
                </a:lnTo>
                <a:lnTo>
                  <a:pt x="238290" y="303275"/>
                </a:lnTo>
                <a:lnTo>
                  <a:pt x="239750" y="302793"/>
                </a:lnTo>
                <a:lnTo>
                  <a:pt x="330137" y="302793"/>
                </a:lnTo>
                <a:lnTo>
                  <a:pt x="333578" y="298970"/>
                </a:lnTo>
                <a:lnTo>
                  <a:pt x="346341" y="280835"/>
                </a:lnTo>
                <a:lnTo>
                  <a:pt x="347459" y="279374"/>
                </a:lnTo>
                <a:lnTo>
                  <a:pt x="357822" y="259321"/>
                </a:lnTo>
                <a:lnTo>
                  <a:pt x="358749" y="257860"/>
                </a:lnTo>
                <a:lnTo>
                  <a:pt x="358836" y="257619"/>
                </a:lnTo>
                <a:lnTo>
                  <a:pt x="294906" y="257619"/>
                </a:lnTo>
                <a:lnTo>
                  <a:pt x="295592" y="255955"/>
                </a:lnTo>
                <a:close/>
              </a:path>
              <a:path w="445770" h="735330">
                <a:moveTo>
                  <a:pt x="369484" y="222122"/>
                </a:moveTo>
                <a:lnTo>
                  <a:pt x="311823" y="222122"/>
                </a:lnTo>
                <a:lnTo>
                  <a:pt x="307314" y="234632"/>
                </a:lnTo>
                <a:lnTo>
                  <a:pt x="301155" y="246659"/>
                </a:lnTo>
                <a:lnTo>
                  <a:pt x="294906" y="257619"/>
                </a:lnTo>
                <a:lnTo>
                  <a:pt x="358836" y="257619"/>
                </a:lnTo>
                <a:lnTo>
                  <a:pt x="366572" y="236194"/>
                </a:lnTo>
                <a:lnTo>
                  <a:pt x="366864" y="234238"/>
                </a:lnTo>
                <a:lnTo>
                  <a:pt x="369417" y="223532"/>
                </a:lnTo>
                <a:lnTo>
                  <a:pt x="369484" y="222122"/>
                </a:lnTo>
                <a:close/>
              </a:path>
              <a:path w="445770" h="735330">
                <a:moveTo>
                  <a:pt x="316611" y="196989"/>
                </a:moveTo>
                <a:lnTo>
                  <a:pt x="314502" y="209651"/>
                </a:lnTo>
                <a:lnTo>
                  <a:pt x="310896" y="223532"/>
                </a:lnTo>
                <a:lnTo>
                  <a:pt x="311823" y="222122"/>
                </a:lnTo>
                <a:lnTo>
                  <a:pt x="369484" y="222122"/>
                </a:lnTo>
                <a:lnTo>
                  <a:pt x="371665" y="210972"/>
                </a:lnTo>
                <a:lnTo>
                  <a:pt x="373761" y="198208"/>
                </a:lnTo>
                <a:lnTo>
                  <a:pt x="316611" y="198208"/>
                </a:lnTo>
                <a:lnTo>
                  <a:pt x="316611" y="196989"/>
                </a:lnTo>
                <a:close/>
              </a:path>
              <a:path w="445770" h="735330">
                <a:moveTo>
                  <a:pt x="373081" y="170776"/>
                </a:moveTo>
                <a:lnTo>
                  <a:pt x="316611" y="170776"/>
                </a:lnTo>
                <a:lnTo>
                  <a:pt x="317690" y="184861"/>
                </a:lnTo>
                <a:lnTo>
                  <a:pt x="316611" y="198208"/>
                </a:lnTo>
                <a:lnTo>
                  <a:pt x="373761" y="198208"/>
                </a:lnTo>
                <a:lnTo>
                  <a:pt x="373761" y="196989"/>
                </a:lnTo>
                <a:lnTo>
                  <a:pt x="373913" y="184861"/>
                </a:lnTo>
                <a:lnTo>
                  <a:pt x="373913" y="183438"/>
                </a:lnTo>
                <a:lnTo>
                  <a:pt x="373081" y="170776"/>
                </a:lnTo>
                <a:close/>
              </a:path>
              <a:path w="445770" h="735330">
                <a:moveTo>
                  <a:pt x="310896" y="145948"/>
                </a:moveTo>
                <a:lnTo>
                  <a:pt x="314502" y="159092"/>
                </a:lnTo>
                <a:lnTo>
                  <a:pt x="316611" y="171907"/>
                </a:lnTo>
                <a:lnTo>
                  <a:pt x="316611" y="170776"/>
                </a:lnTo>
                <a:lnTo>
                  <a:pt x="373081" y="170776"/>
                </a:lnTo>
                <a:lnTo>
                  <a:pt x="372783" y="166230"/>
                </a:lnTo>
                <a:lnTo>
                  <a:pt x="372783" y="165163"/>
                </a:lnTo>
                <a:lnTo>
                  <a:pt x="370243" y="148932"/>
                </a:lnTo>
                <a:lnTo>
                  <a:pt x="369692" y="147561"/>
                </a:lnTo>
                <a:lnTo>
                  <a:pt x="311823" y="147561"/>
                </a:lnTo>
                <a:lnTo>
                  <a:pt x="310896" y="145948"/>
                </a:lnTo>
                <a:close/>
              </a:path>
              <a:path w="445770" h="735330">
                <a:moveTo>
                  <a:pt x="366484" y="134404"/>
                </a:moveTo>
                <a:lnTo>
                  <a:pt x="307073" y="134404"/>
                </a:lnTo>
                <a:lnTo>
                  <a:pt x="311823" y="147561"/>
                </a:lnTo>
                <a:lnTo>
                  <a:pt x="369692" y="147561"/>
                </a:lnTo>
                <a:lnTo>
                  <a:pt x="369417" y="146875"/>
                </a:lnTo>
                <a:lnTo>
                  <a:pt x="366484" y="134404"/>
                </a:lnTo>
                <a:close/>
              </a:path>
              <a:path w="445770" h="735330">
                <a:moveTo>
                  <a:pt x="358749" y="112407"/>
                </a:moveTo>
                <a:lnTo>
                  <a:pt x="294906" y="112407"/>
                </a:lnTo>
                <a:lnTo>
                  <a:pt x="301155" y="123456"/>
                </a:lnTo>
                <a:lnTo>
                  <a:pt x="307314" y="135534"/>
                </a:lnTo>
                <a:lnTo>
                  <a:pt x="307073" y="134404"/>
                </a:lnTo>
                <a:lnTo>
                  <a:pt x="366484" y="134404"/>
                </a:lnTo>
                <a:lnTo>
                  <a:pt x="365645" y="130835"/>
                </a:lnTo>
                <a:lnTo>
                  <a:pt x="365112" y="129463"/>
                </a:lnTo>
                <a:lnTo>
                  <a:pt x="358749" y="112407"/>
                </a:lnTo>
                <a:close/>
              </a:path>
              <a:path w="445770" h="735330">
                <a:moveTo>
                  <a:pt x="287477" y="102869"/>
                </a:moveTo>
                <a:lnTo>
                  <a:pt x="295592" y="113728"/>
                </a:lnTo>
                <a:lnTo>
                  <a:pt x="294906" y="112407"/>
                </a:lnTo>
                <a:lnTo>
                  <a:pt x="358749" y="112407"/>
                </a:lnTo>
                <a:lnTo>
                  <a:pt x="354318" y="103454"/>
                </a:lnTo>
                <a:lnTo>
                  <a:pt x="288455" y="103454"/>
                </a:lnTo>
                <a:lnTo>
                  <a:pt x="287477" y="102869"/>
                </a:lnTo>
                <a:close/>
              </a:path>
              <a:path w="445770" h="735330">
                <a:moveTo>
                  <a:pt x="238290" y="66052"/>
                </a:moveTo>
                <a:lnTo>
                  <a:pt x="249288" y="71335"/>
                </a:lnTo>
                <a:lnTo>
                  <a:pt x="260235" y="77787"/>
                </a:lnTo>
                <a:lnTo>
                  <a:pt x="270903" y="86347"/>
                </a:lnTo>
                <a:lnTo>
                  <a:pt x="279844" y="94018"/>
                </a:lnTo>
                <a:lnTo>
                  <a:pt x="288455" y="103454"/>
                </a:lnTo>
                <a:lnTo>
                  <a:pt x="354318" y="103454"/>
                </a:lnTo>
                <a:lnTo>
                  <a:pt x="351320" y="97396"/>
                </a:lnTo>
                <a:lnTo>
                  <a:pt x="350977" y="96621"/>
                </a:lnTo>
                <a:lnTo>
                  <a:pt x="342379" y="82626"/>
                </a:lnTo>
                <a:lnTo>
                  <a:pt x="341249" y="81749"/>
                </a:lnTo>
                <a:lnTo>
                  <a:pt x="331520" y="68351"/>
                </a:lnTo>
                <a:lnTo>
                  <a:pt x="330301" y="67525"/>
                </a:lnTo>
                <a:lnTo>
                  <a:pt x="329284" y="66306"/>
                </a:lnTo>
                <a:lnTo>
                  <a:pt x="239750" y="66306"/>
                </a:lnTo>
                <a:lnTo>
                  <a:pt x="238290" y="66052"/>
                </a:lnTo>
                <a:close/>
              </a:path>
              <a:path w="445770" h="735330">
                <a:moveTo>
                  <a:pt x="270116" y="85763"/>
                </a:moveTo>
                <a:lnTo>
                  <a:pt x="270804" y="86347"/>
                </a:lnTo>
                <a:lnTo>
                  <a:pt x="270116" y="85763"/>
                </a:lnTo>
                <a:close/>
              </a:path>
              <a:path w="445770" h="735330">
                <a:moveTo>
                  <a:pt x="325278" y="61506"/>
                </a:moveTo>
                <a:lnTo>
                  <a:pt x="226352" y="61506"/>
                </a:lnTo>
                <a:lnTo>
                  <a:pt x="227482" y="61899"/>
                </a:lnTo>
                <a:lnTo>
                  <a:pt x="239750" y="66306"/>
                </a:lnTo>
                <a:lnTo>
                  <a:pt x="329284" y="66306"/>
                </a:lnTo>
                <a:lnTo>
                  <a:pt x="325278" y="61506"/>
                </a:lnTo>
                <a:close/>
              </a:path>
              <a:path w="445770" h="735330">
                <a:moveTo>
                  <a:pt x="227354" y="61865"/>
                </a:moveTo>
                <a:lnTo>
                  <a:pt x="227482" y="61899"/>
                </a:lnTo>
                <a:lnTo>
                  <a:pt x="227354" y="61865"/>
                </a:lnTo>
                <a:close/>
              </a:path>
              <a:path w="445770" h="735330">
                <a:moveTo>
                  <a:pt x="322513" y="58191"/>
                </a:moveTo>
                <a:lnTo>
                  <a:pt x="213741" y="58191"/>
                </a:lnTo>
                <a:lnTo>
                  <a:pt x="227354" y="61865"/>
                </a:lnTo>
                <a:lnTo>
                  <a:pt x="226352" y="61506"/>
                </a:lnTo>
                <a:lnTo>
                  <a:pt x="325278" y="61506"/>
                </a:lnTo>
                <a:lnTo>
                  <a:pt x="322513" y="58191"/>
                </a:lnTo>
                <a:close/>
              </a:path>
              <a:path w="445770" h="735330">
                <a:moveTo>
                  <a:pt x="201382" y="56369"/>
                </a:moveTo>
                <a:lnTo>
                  <a:pt x="215061" y="58673"/>
                </a:lnTo>
                <a:lnTo>
                  <a:pt x="213741" y="58191"/>
                </a:lnTo>
                <a:lnTo>
                  <a:pt x="322513" y="58191"/>
                </a:lnTo>
                <a:lnTo>
                  <a:pt x="321040" y="56426"/>
                </a:lnTo>
                <a:lnTo>
                  <a:pt x="202158" y="56426"/>
                </a:lnTo>
                <a:lnTo>
                  <a:pt x="201382" y="56369"/>
                </a:lnTo>
                <a:close/>
              </a:path>
              <a:path w="445770" h="735330">
                <a:moveTo>
                  <a:pt x="200888" y="56286"/>
                </a:moveTo>
                <a:lnTo>
                  <a:pt x="201382" y="56369"/>
                </a:lnTo>
                <a:lnTo>
                  <a:pt x="202158" y="56426"/>
                </a:lnTo>
                <a:lnTo>
                  <a:pt x="200888" y="56286"/>
                </a:lnTo>
                <a:close/>
              </a:path>
              <a:path w="445770" h="735330">
                <a:moveTo>
                  <a:pt x="320923" y="56286"/>
                </a:moveTo>
                <a:lnTo>
                  <a:pt x="200888" y="56286"/>
                </a:lnTo>
                <a:lnTo>
                  <a:pt x="202158" y="56426"/>
                </a:lnTo>
                <a:lnTo>
                  <a:pt x="321040" y="56426"/>
                </a:lnTo>
                <a:lnTo>
                  <a:pt x="320923" y="56286"/>
                </a:lnTo>
                <a:close/>
              </a:path>
              <a:path w="445770" h="735330">
                <a:moveTo>
                  <a:pt x="320139" y="55346"/>
                </a:moveTo>
                <a:lnTo>
                  <a:pt x="187337" y="55346"/>
                </a:lnTo>
                <a:lnTo>
                  <a:pt x="201382" y="56369"/>
                </a:lnTo>
                <a:lnTo>
                  <a:pt x="200888" y="56286"/>
                </a:lnTo>
                <a:lnTo>
                  <a:pt x="320923" y="56286"/>
                </a:lnTo>
                <a:lnTo>
                  <a:pt x="320139" y="55346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2995" y="1076915"/>
            <a:ext cx="429259" cy="735330"/>
          </a:xfrm>
          <a:custGeom>
            <a:avLst/>
            <a:gdLst/>
            <a:ahLst/>
            <a:cxnLst/>
            <a:rect l="l" t="t" r="r" b="b"/>
            <a:pathLst>
              <a:path w="429259" h="735330">
                <a:moveTo>
                  <a:pt x="402374" y="0"/>
                </a:moveTo>
                <a:lnTo>
                  <a:pt x="25527" y="0"/>
                </a:lnTo>
                <a:lnTo>
                  <a:pt x="20878" y="1168"/>
                </a:lnTo>
                <a:lnTo>
                  <a:pt x="0" y="24790"/>
                </a:lnTo>
                <a:lnTo>
                  <a:pt x="0" y="709599"/>
                </a:lnTo>
                <a:lnTo>
                  <a:pt x="23279" y="734936"/>
                </a:lnTo>
                <a:lnTo>
                  <a:pt x="405206" y="734936"/>
                </a:lnTo>
                <a:lnTo>
                  <a:pt x="428815" y="709752"/>
                </a:lnTo>
                <a:lnTo>
                  <a:pt x="427990" y="704761"/>
                </a:lnTo>
                <a:lnTo>
                  <a:pt x="427647" y="700074"/>
                </a:lnTo>
                <a:lnTo>
                  <a:pt x="402374" y="680961"/>
                </a:lnTo>
                <a:lnTo>
                  <a:pt x="54902" y="680961"/>
                </a:lnTo>
                <a:lnTo>
                  <a:pt x="54902" y="395236"/>
                </a:lnTo>
                <a:lnTo>
                  <a:pt x="361784" y="395236"/>
                </a:lnTo>
                <a:lnTo>
                  <a:pt x="366242" y="393966"/>
                </a:lnTo>
                <a:lnTo>
                  <a:pt x="385165" y="370344"/>
                </a:lnTo>
                <a:lnTo>
                  <a:pt x="385165" y="365023"/>
                </a:lnTo>
                <a:lnTo>
                  <a:pt x="358762" y="340423"/>
                </a:lnTo>
                <a:lnTo>
                  <a:pt x="54902" y="340423"/>
                </a:lnTo>
                <a:lnTo>
                  <a:pt x="54902" y="55295"/>
                </a:lnTo>
                <a:lnTo>
                  <a:pt x="402374" y="55295"/>
                </a:lnTo>
                <a:lnTo>
                  <a:pt x="405206" y="55054"/>
                </a:lnTo>
                <a:lnTo>
                  <a:pt x="428815" y="30162"/>
                </a:lnTo>
                <a:lnTo>
                  <a:pt x="428815" y="24790"/>
                </a:lnTo>
                <a:lnTo>
                  <a:pt x="410679" y="2057"/>
                </a:lnTo>
                <a:lnTo>
                  <a:pt x="402374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8687" y="1077059"/>
            <a:ext cx="55880" cy="735330"/>
          </a:xfrm>
          <a:custGeom>
            <a:avLst/>
            <a:gdLst/>
            <a:ahLst/>
            <a:cxnLst/>
            <a:rect l="l" t="t" r="r" b="b"/>
            <a:pathLst>
              <a:path w="55879" h="735330">
                <a:moveTo>
                  <a:pt x="30556" y="0"/>
                </a:moveTo>
                <a:lnTo>
                  <a:pt x="25666" y="0"/>
                </a:lnTo>
                <a:lnTo>
                  <a:pt x="19951" y="1219"/>
                </a:lnTo>
                <a:lnTo>
                  <a:pt x="0" y="25323"/>
                </a:lnTo>
                <a:lnTo>
                  <a:pt x="0" y="709460"/>
                </a:lnTo>
                <a:lnTo>
                  <a:pt x="25666" y="734783"/>
                </a:lnTo>
                <a:lnTo>
                  <a:pt x="30416" y="734783"/>
                </a:lnTo>
                <a:lnTo>
                  <a:pt x="55397" y="707110"/>
                </a:lnTo>
                <a:lnTo>
                  <a:pt x="55397" y="27724"/>
                </a:lnTo>
                <a:lnTo>
                  <a:pt x="30556" y="0"/>
                </a:lnTo>
                <a:close/>
              </a:path>
            </a:pathLst>
          </a:custGeom>
          <a:solidFill>
            <a:srgbClr val="273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564602" y="767596"/>
            <a:ext cx="1242060" cy="1044575"/>
            <a:chOff x="7564602" y="767596"/>
            <a:chExt cx="1242060" cy="1044575"/>
          </a:xfrm>
        </p:grpSpPr>
        <p:sp>
          <p:nvSpPr>
            <p:cNvPr id="17" name="object 17"/>
            <p:cNvSpPr/>
            <p:nvPr/>
          </p:nvSpPr>
          <p:spPr>
            <a:xfrm>
              <a:off x="7991925" y="767596"/>
              <a:ext cx="638810" cy="701675"/>
            </a:xfrm>
            <a:custGeom>
              <a:avLst/>
              <a:gdLst/>
              <a:ahLst/>
              <a:cxnLst/>
              <a:rect l="l" t="t" r="r" b="b"/>
              <a:pathLst>
                <a:path w="638809" h="701675">
                  <a:moveTo>
                    <a:pt x="295681" y="0"/>
                  </a:moveTo>
                  <a:lnTo>
                    <a:pt x="298424" y="330403"/>
                  </a:lnTo>
                  <a:lnTo>
                    <a:pt x="46926" y="151358"/>
                  </a:lnTo>
                  <a:lnTo>
                    <a:pt x="280136" y="358952"/>
                  </a:lnTo>
                  <a:lnTo>
                    <a:pt x="0" y="462661"/>
                  </a:lnTo>
                  <a:lnTo>
                    <a:pt x="289026" y="391414"/>
                  </a:lnTo>
                  <a:lnTo>
                    <a:pt x="190804" y="701255"/>
                  </a:lnTo>
                  <a:lnTo>
                    <a:pt x="317195" y="405688"/>
                  </a:lnTo>
                  <a:lnTo>
                    <a:pt x="474764" y="685838"/>
                  </a:lnTo>
                  <a:lnTo>
                    <a:pt x="343941" y="388493"/>
                  </a:lnTo>
                  <a:lnTo>
                    <a:pt x="638543" y="429552"/>
                  </a:lnTo>
                  <a:lnTo>
                    <a:pt x="349504" y="355244"/>
                  </a:lnTo>
                  <a:lnTo>
                    <a:pt x="559104" y="124523"/>
                  </a:lnTo>
                  <a:lnTo>
                    <a:pt x="328828" y="329565"/>
                  </a:lnTo>
                  <a:lnTo>
                    <a:pt x="295681" y="0"/>
                  </a:lnTo>
                  <a:close/>
                </a:path>
              </a:pathLst>
            </a:custGeom>
            <a:solidFill>
              <a:srgbClr val="FFCA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4602" y="1076885"/>
              <a:ext cx="545465" cy="735330"/>
            </a:xfrm>
            <a:custGeom>
              <a:avLst/>
              <a:gdLst/>
              <a:ahLst/>
              <a:cxnLst/>
              <a:rect l="l" t="t" r="r" b="b"/>
              <a:pathLst>
                <a:path w="545465" h="735330">
                  <a:moveTo>
                    <a:pt x="517893" y="0"/>
                  </a:moveTo>
                  <a:lnTo>
                    <a:pt x="27381" y="0"/>
                  </a:lnTo>
                  <a:lnTo>
                    <a:pt x="19265" y="2108"/>
                  </a:lnTo>
                  <a:lnTo>
                    <a:pt x="0" y="31000"/>
                  </a:lnTo>
                  <a:lnTo>
                    <a:pt x="1422" y="36576"/>
                  </a:lnTo>
                  <a:lnTo>
                    <a:pt x="27381" y="55346"/>
                  </a:lnTo>
                  <a:lnTo>
                    <a:pt x="245871" y="55346"/>
                  </a:lnTo>
                  <a:lnTo>
                    <a:pt x="245871" y="707313"/>
                  </a:lnTo>
                  <a:lnTo>
                    <a:pt x="270852" y="734936"/>
                  </a:lnTo>
                  <a:lnTo>
                    <a:pt x="276275" y="734936"/>
                  </a:lnTo>
                  <a:lnTo>
                    <a:pt x="301269" y="707313"/>
                  </a:lnTo>
                  <a:lnTo>
                    <a:pt x="301269" y="55346"/>
                  </a:lnTo>
                  <a:lnTo>
                    <a:pt x="517893" y="55346"/>
                  </a:lnTo>
                  <a:lnTo>
                    <a:pt x="545376" y="30175"/>
                  </a:lnTo>
                  <a:lnTo>
                    <a:pt x="545376" y="24841"/>
                  </a:lnTo>
                  <a:lnTo>
                    <a:pt x="526160" y="2108"/>
                  </a:lnTo>
                  <a:lnTo>
                    <a:pt x="517893" y="0"/>
                  </a:lnTo>
                  <a:close/>
                </a:path>
              </a:pathLst>
            </a:custGeom>
            <a:solidFill>
              <a:srgbClr val="273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5186" y="1383267"/>
              <a:ext cx="250939" cy="22030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55745" y="1878109"/>
            <a:ext cx="7919084" cy="2076450"/>
            <a:chOff x="455745" y="1878109"/>
            <a:chExt cx="7919084" cy="2076450"/>
          </a:xfrm>
        </p:grpSpPr>
        <p:sp>
          <p:nvSpPr>
            <p:cNvPr id="21" name="object 21"/>
            <p:cNvSpPr/>
            <p:nvPr/>
          </p:nvSpPr>
          <p:spPr>
            <a:xfrm>
              <a:off x="455745" y="1878109"/>
              <a:ext cx="7919084" cy="824865"/>
            </a:xfrm>
            <a:custGeom>
              <a:avLst/>
              <a:gdLst/>
              <a:ahLst/>
              <a:cxnLst/>
              <a:rect l="l" t="t" r="r" b="b"/>
              <a:pathLst>
                <a:path w="7919084" h="824864">
                  <a:moveTo>
                    <a:pt x="7918462" y="0"/>
                  </a:moveTo>
                  <a:lnTo>
                    <a:pt x="6314186" y="0"/>
                  </a:lnTo>
                  <a:lnTo>
                    <a:pt x="0" y="0"/>
                  </a:lnTo>
                  <a:lnTo>
                    <a:pt x="211061" y="411518"/>
                  </a:lnTo>
                  <a:lnTo>
                    <a:pt x="0" y="824687"/>
                  </a:lnTo>
                  <a:lnTo>
                    <a:pt x="7918462" y="824598"/>
                  </a:lnTo>
                  <a:lnTo>
                    <a:pt x="7677048" y="411518"/>
                  </a:lnTo>
                  <a:lnTo>
                    <a:pt x="7918462" y="0"/>
                  </a:lnTo>
                  <a:close/>
                </a:path>
              </a:pathLst>
            </a:custGeom>
            <a:solidFill>
              <a:srgbClr val="009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9892" y="1988624"/>
              <a:ext cx="7515225" cy="621030"/>
            </a:xfrm>
            <a:custGeom>
              <a:avLst/>
              <a:gdLst/>
              <a:ahLst/>
              <a:cxnLst/>
              <a:rect l="l" t="t" r="r" b="b"/>
              <a:pathLst>
                <a:path w="7515225" h="621030">
                  <a:moveTo>
                    <a:pt x="7506576" y="0"/>
                  </a:moveTo>
                  <a:lnTo>
                    <a:pt x="9537" y="0"/>
                  </a:lnTo>
                  <a:lnTo>
                    <a:pt x="0" y="17653"/>
                  </a:lnTo>
                  <a:lnTo>
                    <a:pt x="195910" y="310159"/>
                  </a:lnTo>
                  <a:lnTo>
                    <a:pt x="0" y="603897"/>
                  </a:lnTo>
                  <a:lnTo>
                    <a:pt x="9537" y="620763"/>
                  </a:lnTo>
                  <a:lnTo>
                    <a:pt x="7506576" y="620763"/>
                  </a:lnTo>
                  <a:lnTo>
                    <a:pt x="7514983" y="603415"/>
                  </a:lnTo>
                  <a:lnTo>
                    <a:pt x="7511927" y="599401"/>
                  </a:lnTo>
                  <a:lnTo>
                    <a:pt x="29730" y="599401"/>
                  </a:lnTo>
                  <a:lnTo>
                    <a:pt x="218059" y="315937"/>
                  </a:lnTo>
                  <a:lnTo>
                    <a:pt x="218059" y="303949"/>
                  </a:lnTo>
                  <a:lnTo>
                    <a:pt x="29730" y="22199"/>
                  </a:lnTo>
                  <a:lnTo>
                    <a:pt x="7511642" y="22199"/>
                  </a:lnTo>
                  <a:lnTo>
                    <a:pt x="7514983" y="17843"/>
                  </a:lnTo>
                  <a:lnTo>
                    <a:pt x="7506576" y="0"/>
                  </a:lnTo>
                  <a:close/>
                </a:path>
                <a:path w="7515225" h="621030">
                  <a:moveTo>
                    <a:pt x="7511642" y="22199"/>
                  </a:moveTo>
                  <a:lnTo>
                    <a:pt x="7484427" y="22199"/>
                  </a:lnTo>
                  <a:lnTo>
                    <a:pt x="7268768" y="303276"/>
                  </a:lnTo>
                  <a:lnTo>
                    <a:pt x="7268768" y="316420"/>
                  </a:lnTo>
                  <a:lnTo>
                    <a:pt x="7484427" y="599401"/>
                  </a:lnTo>
                  <a:lnTo>
                    <a:pt x="7511927" y="599401"/>
                  </a:lnTo>
                  <a:lnTo>
                    <a:pt x="7291209" y="309575"/>
                  </a:lnTo>
                  <a:lnTo>
                    <a:pt x="7511642" y="2219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95212" y="2256175"/>
              <a:ext cx="74295" cy="67310"/>
            </a:xfrm>
            <a:custGeom>
              <a:avLst/>
              <a:gdLst/>
              <a:ahLst/>
              <a:cxnLst/>
              <a:rect l="l" t="t" r="r" b="b"/>
              <a:pathLst>
                <a:path w="74295" h="67310">
                  <a:moveTo>
                    <a:pt x="0" y="33441"/>
                  </a:moveTo>
                  <a:lnTo>
                    <a:pt x="36912" y="0"/>
                  </a:lnTo>
                  <a:lnTo>
                    <a:pt x="73824" y="33441"/>
                  </a:lnTo>
                  <a:lnTo>
                    <a:pt x="36912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75901" y="2256175"/>
              <a:ext cx="74295" cy="67310"/>
            </a:xfrm>
            <a:custGeom>
              <a:avLst/>
              <a:gdLst/>
              <a:ahLst/>
              <a:cxnLst/>
              <a:rect l="l" t="t" r="r" b="b"/>
              <a:pathLst>
                <a:path w="74295" h="67310">
                  <a:moveTo>
                    <a:pt x="0" y="33441"/>
                  </a:moveTo>
                  <a:lnTo>
                    <a:pt x="36912" y="0"/>
                  </a:lnTo>
                  <a:lnTo>
                    <a:pt x="74019" y="33441"/>
                  </a:lnTo>
                  <a:lnTo>
                    <a:pt x="36912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56252" y="2256175"/>
              <a:ext cx="74930" cy="67310"/>
            </a:xfrm>
            <a:custGeom>
              <a:avLst/>
              <a:gdLst/>
              <a:ahLst/>
              <a:cxnLst/>
              <a:rect l="l" t="t" r="r" b="b"/>
              <a:pathLst>
                <a:path w="74929" h="67310">
                  <a:moveTo>
                    <a:pt x="0" y="33441"/>
                  </a:moveTo>
                  <a:lnTo>
                    <a:pt x="37401" y="0"/>
                  </a:lnTo>
                  <a:lnTo>
                    <a:pt x="74362" y="33441"/>
                  </a:lnTo>
                  <a:lnTo>
                    <a:pt x="37401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37278" y="2256175"/>
              <a:ext cx="74930" cy="67310"/>
            </a:xfrm>
            <a:custGeom>
              <a:avLst/>
              <a:gdLst/>
              <a:ahLst/>
              <a:cxnLst/>
              <a:rect l="l" t="t" r="r" b="b"/>
              <a:pathLst>
                <a:path w="74929" h="67310">
                  <a:moveTo>
                    <a:pt x="0" y="33441"/>
                  </a:moveTo>
                  <a:lnTo>
                    <a:pt x="36912" y="0"/>
                  </a:lnTo>
                  <a:lnTo>
                    <a:pt x="74313" y="33441"/>
                  </a:lnTo>
                  <a:lnTo>
                    <a:pt x="36912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17966" y="2256175"/>
              <a:ext cx="74295" cy="67310"/>
            </a:xfrm>
            <a:custGeom>
              <a:avLst/>
              <a:gdLst/>
              <a:ahLst/>
              <a:cxnLst/>
              <a:rect l="l" t="t" r="r" b="b"/>
              <a:pathLst>
                <a:path w="74295" h="67310">
                  <a:moveTo>
                    <a:pt x="0" y="33441"/>
                  </a:moveTo>
                  <a:lnTo>
                    <a:pt x="37058" y="0"/>
                  </a:lnTo>
                  <a:lnTo>
                    <a:pt x="74019" y="33441"/>
                  </a:lnTo>
                  <a:lnTo>
                    <a:pt x="37058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98318" y="2256175"/>
              <a:ext cx="74295" cy="67310"/>
            </a:xfrm>
            <a:custGeom>
              <a:avLst/>
              <a:gdLst/>
              <a:ahLst/>
              <a:cxnLst/>
              <a:rect l="l" t="t" r="r" b="b"/>
              <a:pathLst>
                <a:path w="74295" h="67310">
                  <a:moveTo>
                    <a:pt x="0" y="33441"/>
                  </a:moveTo>
                  <a:lnTo>
                    <a:pt x="37449" y="0"/>
                  </a:lnTo>
                  <a:lnTo>
                    <a:pt x="74215" y="33441"/>
                  </a:lnTo>
                  <a:lnTo>
                    <a:pt x="37449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79197" y="2256175"/>
              <a:ext cx="74930" cy="67310"/>
            </a:xfrm>
            <a:custGeom>
              <a:avLst/>
              <a:gdLst/>
              <a:ahLst/>
              <a:cxnLst/>
              <a:rect l="l" t="t" r="r" b="b"/>
              <a:pathLst>
                <a:path w="74929" h="67310">
                  <a:moveTo>
                    <a:pt x="0" y="33441"/>
                  </a:moveTo>
                  <a:lnTo>
                    <a:pt x="37254" y="0"/>
                  </a:lnTo>
                  <a:lnTo>
                    <a:pt x="74313" y="33441"/>
                  </a:lnTo>
                  <a:lnTo>
                    <a:pt x="37254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59886" y="2256175"/>
              <a:ext cx="74295" cy="67310"/>
            </a:xfrm>
            <a:custGeom>
              <a:avLst/>
              <a:gdLst/>
              <a:ahLst/>
              <a:cxnLst/>
              <a:rect l="l" t="t" r="r" b="b"/>
              <a:pathLst>
                <a:path w="74295" h="67310">
                  <a:moveTo>
                    <a:pt x="0" y="33441"/>
                  </a:moveTo>
                  <a:lnTo>
                    <a:pt x="37254" y="0"/>
                  </a:lnTo>
                  <a:lnTo>
                    <a:pt x="73824" y="33441"/>
                  </a:lnTo>
                  <a:lnTo>
                    <a:pt x="37254" y="66736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5763" y="2243620"/>
              <a:ext cx="74930" cy="66675"/>
            </a:xfrm>
            <a:custGeom>
              <a:avLst/>
              <a:gdLst/>
              <a:ahLst/>
              <a:cxnLst/>
              <a:rect l="l" t="t" r="r" b="b"/>
              <a:pathLst>
                <a:path w="74930" h="66675">
                  <a:moveTo>
                    <a:pt x="0" y="33441"/>
                  </a:moveTo>
                  <a:lnTo>
                    <a:pt x="37547" y="0"/>
                  </a:lnTo>
                  <a:lnTo>
                    <a:pt x="74313" y="33441"/>
                  </a:lnTo>
                  <a:lnTo>
                    <a:pt x="37547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6451" y="2243620"/>
              <a:ext cx="74930" cy="66675"/>
            </a:xfrm>
            <a:custGeom>
              <a:avLst/>
              <a:gdLst/>
              <a:ahLst/>
              <a:cxnLst/>
              <a:rect l="l" t="t" r="r" b="b"/>
              <a:pathLst>
                <a:path w="74930" h="66675">
                  <a:moveTo>
                    <a:pt x="0" y="33441"/>
                  </a:moveTo>
                  <a:lnTo>
                    <a:pt x="37841" y="0"/>
                  </a:lnTo>
                  <a:lnTo>
                    <a:pt x="74606" y="33441"/>
                  </a:lnTo>
                  <a:lnTo>
                    <a:pt x="37841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7140" y="2243620"/>
              <a:ext cx="74930" cy="66675"/>
            </a:xfrm>
            <a:custGeom>
              <a:avLst/>
              <a:gdLst/>
              <a:ahLst/>
              <a:cxnLst/>
              <a:rect l="l" t="t" r="r" b="b"/>
              <a:pathLst>
                <a:path w="74930" h="66675">
                  <a:moveTo>
                    <a:pt x="0" y="33441"/>
                  </a:moveTo>
                  <a:lnTo>
                    <a:pt x="37547" y="0"/>
                  </a:lnTo>
                  <a:lnTo>
                    <a:pt x="74459" y="33441"/>
                  </a:lnTo>
                  <a:lnTo>
                    <a:pt x="37547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7828" y="2243620"/>
              <a:ext cx="74930" cy="66675"/>
            </a:xfrm>
            <a:custGeom>
              <a:avLst/>
              <a:gdLst/>
              <a:ahLst/>
              <a:cxnLst/>
              <a:rect l="l" t="t" r="r" b="b"/>
              <a:pathLst>
                <a:path w="74930" h="66675">
                  <a:moveTo>
                    <a:pt x="0" y="33441"/>
                  </a:moveTo>
                  <a:lnTo>
                    <a:pt x="37058" y="0"/>
                  </a:lnTo>
                  <a:lnTo>
                    <a:pt x="74802" y="33441"/>
                  </a:lnTo>
                  <a:lnTo>
                    <a:pt x="37058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08517" y="2243620"/>
              <a:ext cx="74930" cy="66675"/>
            </a:xfrm>
            <a:custGeom>
              <a:avLst/>
              <a:gdLst/>
              <a:ahLst/>
              <a:cxnLst/>
              <a:rect l="l" t="t" r="r" b="b"/>
              <a:pathLst>
                <a:path w="74930" h="66675">
                  <a:moveTo>
                    <a:pt x="0" y="33441"/>
                  </a:moveTo>
                  <a:lnTo>
                    <a:pt x="37254" y="0"/>
                  </a:lnTo>
                  <a:lnTo>
                    <a:pt x="74606" y="33441"/>
                  </a:lnTo>
                  <a:lnTo>
                    <a:pt x="37254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9680" y="2243620"/>
              <a:ext cx="74295" cy="66675"/>
            </a:xfrm>
            <a:custGeom>
              <a:avLst/>
              <a:gdLst/>
              <a:ahLst/>
              <a:cxnLst/>
              <a:rect l="l" t="t" r="r" b="b"/>
              <a:pathLst>
                <a:path w="74294" h="66675">
                  <a:moveTo>
                    <a:pt x="0" y="33441"/>
                  </a:moveTo>
                  <a:lnTo>
                    <a:pt x="36765" y="0"/>
                  </a:lnTo>
                  <a:lnTo>
                    <a:pt x="74019" y="33441"/>
                  </a:lnTo>
                  <a:lnTo>
                    <a:pt x="36765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70036" y="2243620"/>
              <a:ext cx="74295" cy="66675"/>
            </a:xfrm>
            <a:custGeom>
              <a:avLst/>
              <a:gdLst/>
              <a:ahLst/>
              <a:cxnLst/>
              <a:rect l="l" t="t" r="r" b="b"/>
              <a:pathLst>
                <a:path w="74294" h="66675">
                  <a:moveTo>
                    <a:pt x="0" y="33441"/>
                  </a:moveTo>
                  <a:lnTo>
                    <a:pt x="36961" y="0"/>
                  </a:lnTo>
                  <a:lnTo>
                    <a:pt x="74215" y="33441"/>
                  </a:lnTo>
                  <a:lnTo>
                    <a:pt x="36961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0578" y="2243620"/>
              <a:ext cx="74930" cy="66675"/>
            </a:xfrm>
            <a:custGeom>
              <a:avLst/>
              <a:gdLst/>
              <a:ahLst/>
              <a:cxnLst/>
              <a:rect l="l" t="t" r="r" b="b"/>
              <a:pathLst>
                <a:path w="74930" h="66675">
                  <a:moveTo>
                    <a:pt x="0" y="33441"/>
                  </a:moveTo>
                  <a:lnTo>
                    <a:pt x="36912" y="0"/>
                  </a:lnTo>
                  <a:lnTo>
                    <a:pt x="74362" y="33441"/>
                  </a:lnTo>
                  <a:lnTo>
                    <a:pt x="36912" y="66638"/>
                  </a:lnTo>
                  <a:lnTo>
                    <a:pt x="0" y="33441"/>
                  </a:lnTo>
                  <a:close/>
                </a:path>
              </a:pathLst>
            </a:custGeom>
            <a:ln w="640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2620" y="2483116"/>
              <a:ext cx="1263015" cy="1251585"/>
            </a:xfrm>
            <a:custGeom>
              <a:avLst/>
              <a:gdLst/>
              <a:ahLst/>
              <a:cxnLst/>
              <a:rect l="l" t="t" r="r" b="b"/>
              <a:pathLst>
                <a:path w="1263014" h="1251585">
                  <a:moveTo>
                    <a:pt x="452132" y="0"/>
                  </a:moveTo>
                  <a:lnTo>
                    <a:pt x="425589" y="425831"/>
                  </a:lnTo>
                  <a:lnTo>
                    <a:pt x="0" y="468325"/>
                  </a:lnTo>
                  <a:lnTo>
                    <a:pt x="354596" y="705243"/>
                  </a:lnTo>
                  <a:lnTo>
                    <a:pt x="179171" y="1093736"/>
                  </a:lnTo>
                  <a:lnTo>
                    <a:pt x="562279" y="905167"/>
                  </a:lnTo>
                  <a:lnTo>
                    <a:pt x="810691" y="1251508"/>
                  </a:lnTo>
                  <a:lnTo>
                    <a:pt x="837285" y="826007"/>
                  </a:lnTo>
                  <a:lnTo>
                    <a:pt x="1262532" y="783323"/>
                  </a:lnTo>
                  <a:lnTo>
                    <a:pt x="906856" y="546404"/>
                  </a:lnTo>
                  <a:lnTo>
                    <a:pt x="1083500" y="157619"/>
                  </a:lnTo>
                  <a:lnTo>
                    <a:pt x="700252" y="346240"/>
                  </a:lnTo>
                  <a:lnTo>
                    <a:pt x="452132" y="0"/>
                  </a:lnTo>
                  <a:close/>
                </a:path>
              </a:pathLst>
            </a:custGeom>
            <a:solidFill>
              <a:srgbClr val="FFCA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3166" y="2120264"/>
              <a:ext cx="5156835" cy="335280"/>
            </a:xfrm>
            <a:custGeom>
              <a:avLst/>
              <a:gdLst/>
              <a:ahLst/>
              <a:cxnLst/>
              <a:rect l="l" t="t" r="r" b="b"/>
              <a:pathLst>
                <a:path w="5156834" h="335280">
                  <a:moveTo>
                    <a:pt x="300037" y="251358"/>
                  </a:moveTo>
                  <a:lnTo>
                    <a:pt x="297014" y="249110"/>
                  </a:lnTo>
                  <a:lnTo>
                    <a:pt x="277114" y="236207"/>
                  </a:lnTo>
                  <a:lnTo>
                    <a:pt x="274078" y="233565"/>
                  </a:lnTo>
                  <a:lnTo>
                    <a:pt x="271538" y="234886"/>
                  </a:lnTo>
                  <a:lnTo>
                    <a:pt x="269151" y="238506"/>
                  </a:lnTo>
                  <a:lnTo>
                    <a:pt x="256641" y="256044"/>
                  </a:lnTo>
                  <a:lnTo>
                    <a:pt x="235089" y="275818"/>
                  </a:lnTo>
                  <a:lnTo>
                    <a:pt x="202768" y="291960"/>
                  </a:lnTo>
                  <a:lnTo>
                    <a:pt x="157924" y="298640"/>
                  </a:lnTo>
                  <a:lnTo>
                    <a:pt x="115874" y="290512"/>
                  </a:lnTo>
                  <a:lnTo>
                    <a:pt x="78359" y="266001"/>
                  </a:lnTo>
                  <a:lnTo>
                    <a:pt x="51396" y="224967"/>
                  </a:lnTo>
                  <a:lnTo>
                    <a:pt x="41071" y="167220"/>
                  </a:lnTo>
                  <a:lnTo>
                    <a:pt x="51384" y="109143"/>
                  </a:lnTo>
                  <a:lnTo>
                    <a:pt x="78193" y="68148"/>
                  </a:lnTo>
                  <a:lnTo>
                    <a:pt x="115341" y="43815"/>
                  </a:lnTo>
                  <a:lnTo>
                    <a:pt x="156654" y="35801"/>
                  </a:lnTo>
                  <a:lnTo>
                    <a:pt x="195948" y="43065"/>
                  </a:lnTo>
                  <a:lnTo>
                    <a:pt x="226110" y="60858"/>
                  </a:lnTo>
                  <a:lnTo>
                    <a:pt x="245452" y="83159"/>
                  </a:lnTo>
                  <a:lnTo>
                    <a:pt x="252272" y="103962"/>
                  </a:lnTo>
                  <a:lnTo>
                    <a:pt x="252272" y="111391"/>
                  </a:lnTo>
                  <a:lnTo>
                    <a:pt x="254825" y="114465"/>
                  </a:lnTo>
                  <a:lnTo>
                    <a:pt x="289674" y="114465"/>
                  </a:lnTo>
                  <a:lnTo>
                    <a:pt x="292265" y="111391"/>
                  </a:lnTo>
                  <a:lnTo>
                    <a:pt x="292265" y="5092"/>
                  </a:lnTo>
                  <a:lnTo>
                    <a:pt x="289674" y="2413"/>
                  </a:lnTo>
                  <a:lnTo>
                    <a:pt x="257708" y="2413"/>
                  </a:lnTo>
                  <a:lnTo>
                    <a:pt x="256235" y="5092"/>
                  </a:lnTo>
                  <a:lnTo>
                    <a:pt x="256235" y="48856"/>
                  </a:lnTo>
                  <a:lnTo>
                    <a:pt x="243255" y="33134"/>
                  </a:lnTo>
                  <a:lnTo>
                    <a:pt x="222834" y="17246"/>
                  </a:lnTo>
                  <a:lnTo>
                    <a:pt x="193459" y="4953"/>
                  </a:lnTo>
                  <a:lnTo>
                    <a:pt x="153619" y="12"/>
                  </a:lnTo>
                  <a:lnTo>
                    <a:pt x="114325" y="5054"/>
                  </a:lnTo>
                  <a:lnTo>
                    <a:pt x="78066" y="19837"/>
                  </a:lnTo>
                  <a:lnTo>
                    <a:pt x="46659" y="43815"/>
                  </a:lnTo>
                  <a:lnTo>
                    <a:pt x="21958" y="76466"/>
                  </a:lnTo>
                  <a:lnTo>
                    <a:pt x="5791" y="117259"/>
                  </a:lnTo>
                  <a:lnTo>
                    <a:pt x="0" y="165658"/>
                  </a:lnTo>
                  <a:lnTo>
                    <a:pt x="5524" y="214083"/>
                  </a:lnTo>
                  <a:lnTo>
                    <a:pt x="21183" y="255435"/>
                  </a:lnTo>
                  <a:lnTo>
                    <a:pt x="45542" y="288937"/>
                  </a:lnTo>
                  <a:lnTo>
                    <a:pt x="77177" y="313829"/>
                  </a:lnTo>
                  <a:lnTo>
                    <a:pt x="114693" y="329323"/>
                  </a:lnTo>
                  <a:lnTo>
                    <a:pt x="156654" y="334670"/>
                  </a:lnTo>
                  <a:lnTo>
                    <a:pt x="218655" y="324599"/>
                  </a:lnTo>
                  <a:lnTo>
                    <a:pt x="261124" y="301434"/>
                  </a:lnTo>
                  <a:lnTo>
                    <a:pt x="286880" y="275666"/>
                  </a:lnTo>
                  <a:lnTo>
                    <a:pt x="298729" y="257822"/>
                  </a:lnTo>
                  <a:lnTo>
                    <a:pt x="300037" y="254000"/>
                  </a:lnTo>
                  <a:lnTo>
                    <a:pt x="300037" y="251358"/>
                  </a:lnTo>
                  <a:close/>
                </a:path>
                <a:path w="5156834" h="335280">
                  <a:moveTo>
                    <a:pt x="727824" y="300291"/>
                  </a:moveTo>
                  <a:lnTo>
                    <a:pt x="725144" y="298678"/>
                  </a:lnTo>
                  <a:lnTo>
                    <a:pt x="690918" y="298678"/>
                  </a:lnTo>
                  <a:lnTo>
                    <a:pt x="661390" y="220459"/>
                  </a:lnTo>
                  <a:lnTo>
                    <a:pt x="648957" y="187502"/>
                  </a:lnTo>
                  <a:lnTo>
                    <a:pt x="609904" y="84074"/>
                  </a:lnTo>
                  <a:lnTo>
                    <a:pt x="609904" y="187502"/>
                  </a:lnTo>
                  <a:lnTo>
                    <a:pt x="506260" y="187502"/>
                  </a:lnTo>
                  <a:lnTo>
                    <a:pt x="556425" y="48844"/>
                  </a:lnTo>
                  <a:lnTo>
                    <a:pt x="558177" y="48844"/>
                  </a:lnTo>
                  <a:lnTo>
                    <a:pt x="609904" y="187502"/>
                  </a:lnTo>
                  <a:lnTo>
                    <a:pt x="609904" y="84074"/>
                  </a:lnTo>
                  <a:lnTo>
                    <a:pt x="586828" y="22936"/>
                  </a:lnTo>
                  <a:lnTo>
                    <a:pt x="559600" y="2400"/>
                  </a:lnTo>
                  <a:lnTo>
                    <a:pt x="494665" y="2400"/>
                  </a:lnTo>
                  <a:lnTo>
                    <a:pt x="493255" y="5143"/>
                  </a:lnTo>
                  <a:lnTo>
                    <a:pt x="493255" y="34480"/>
                  </a:lnTo>
                  <a:lnTo>
                    <a:pt x="494665" y="35839"/>
                  </a:lnTo>
                  <a:lnTo>
                    <a:pt x="523951" y="35839"/>
                  </a:lnTo>
                  <a:lnTo>
                    <a:pt x="425094" y="298678"/>
                  </a:lnTo>
                  <a:lnTo>
                    <a:pt x="390880" y="298678"/>
                  </a:lnTo>
                  <a:lnTo>
                    <a:pt x="389648" y="300291"/>
                  </a:lnTo>
                  <a:lnTo>
                    <a:pt x="389648" y="329780"/>
                  </a:lnTo>
                  <a:lnTo>
                    <a:pt x="390880" y="332320"/>
                  </a:lnTo>
                  <a:lnTo>
                    <a:pt x="499605" y="332320"/>
                  </a:lnTo>
                  <a:lnTo>
                    <a:pt x="502297" y="329780"/>
                  </a:lnTo>
                  <a:lnTo>
                    <a:pt x="502297" y="300291"/>
                  </a:lnTo>
                  <a:lnTo>
                    <a:pt x="499605" y="298678"/>
                  </a:lnTo>
                  <a:lnTo>
                    <a:pt x="463918" y="298678"/>
                  </a:lnTo>
                  <a:lnTo>
                    <a:pt x="493255" y="220459"/>
                  </a:lnTo>
                  <a:lnTo>
                    <a:pt x="622769" y="220459"/>
                  </a:lnTo>
                  <a:lnTo>
                    <a:pt x="650824" y="298678"/>
                  </a:lnTo>
                  <a:lnTo>
                    <a:pt x="616115" y="298678"/>
                  </a:lnTo>
                  <a:lnTo>
                    <a:pt x="613232" y="300291"/>
                  </a:lnTo>
                  <a:lnTo>
                    <a:pt x="613232" y="329780"/>
                  </a:lnTo>
                  <a:lnTo>
                    <a:pt x="616115" y="332320"/>
                  </a:lnTo>
                  <a:lnTo>
                    <a:pt x="725144" y="332320"/>
                  </a:lnTo>
                  <a:lnTo>
                    <a:pt x="727824" y="329780"/>
                  </a:lnTo>
                  <a:lnTo>
                    <a:pt x="727824" y="300291"/>
                  </a:lnTo>
                  <a:close/>
                </a:path>
                <a:path w="5156834" h="335280">
                  <a:moveTo>
                    <a:pt x="1097673" y="300291"/>
                  </a:moveTo>
                  <a:lnTo>
                    <a:pt x="1094841" y="298678"/>
                  </a:lnTo>
                  <a:lnTo>
                    <a:pt x="1064628" y="298678"/>
                  </a:lnTo>
                  <a:lnTo>
                    <a:pt x="1026248" y="222021"/>
                  </a:lnTo>
                  <a:lnTo>
                    <a:pt x="1020495" y="212229"/>
                  </a:lnTo>
                  <a:lnTo>
                    <a:pt x="1015060" y="203809"/>
                  </a:lnTo>
                  <a:lnTo>
                    <a:pt x="1011415" y="199047"/>
                  </a:lnTo>
                  <a:lnTo>
                    <a:pt x="1009675" y="196761"/>
                  </a:lnTo>
                  <a:lnTo>
                    <a:pt x="1004100" y="191071"/>
                  </a:lnTo>
                  <a:lnTo>
                    <a:pt x="1033157" y="179158"/>
                  </a:lnTo>
                  <a:lnTo>
                    <a:pt x="1046670" y="167220"/>
                  </a:lnTo>
                  <a:lnTo>
                    <a:pt x="1054544" y="160248"/>
                  </a:lnTo>
                  <a:lnTo>
                    <a:pt x="1067739" y="134340"/>
                  </a:lnTo>
                  <a:lnTo>
                    <a:pt x="1072248" y="101460"/>
                  </a:lnTo>
                  <a:lnTo>
                    <a:pt x="1063802" y="58851"/>
                  </a:lnTo>
                  <a:lnTo>
                    <a:pt x="1040561" y="27813"/>
                  </a:lnTo>
                  <a:lnTo>
                    <a:pt x="1031036" y="22644"/>
                  </a:lnTo>
                  <a:lnTo>
                    <a:pt x="1031036" y="102438"/>
                  </a:lnTo>
                  <a:lnTo>
                    <a:pt x="1025296" y="133235"/>
                  </a:lnTo>
                  <a:lnTo>
                    <a:pt x="1009116" y="153212"/>
                  </a:lnTo>
                  <a:lnTo>
                    <a:pt x="984084" y="163995"/>
                  </a:lnTo>
                  <a:lnTo>
                    <a:pt x="951788" y="167220"/>
                  </a:lnTo>
                  <a:lnTo>
                    <a:pt x="893991" y="167220"/>
                  </a:lnTo>
                  <a:lnTo>
                    <a:pt x="893991" y="35839"/>
                  </a:lnTo>
                  <a:lnTo>
                    <a:pt x="951788" y="35839"/>
                  </a:lnTo>
                  <a:lnTo>
                    <a:pt x="981951" y="39217"/>
                  </a:lnTo>
                  <a:lnTo>
                    <a:pt x="1007211" y="50406"/>
                  </a:lnTo>
                  <a:lnTo>
                    <a:pt x="1024572" y="70967"/>
                  </a:lnTo>
                  <a:lnTo>
                    <a:pt x="1031036" y="102438"/>
                  </a:lnTo>
                  <a:lnTo>
                    <a:pt x="1031036" y="22644"/>
                  </a:lnTo>
                  <a:lnTo>
                    <a:pt x="1005624" y="8826"/>
                  </a:lnTo>
                  <a:lnTo>
                    <a:pt x="962101" y="2400"/>
                  </a:lnTo>
                  <a:lnTo>
                    <a:pt x="817283" y="2400"/>
                  </a:lnTo>
                  <a:lnTo>
                    <a:pt x="814692" y="5143"/>
                  </a:lnTo>
                  <a:lnTo>
                    <a:pt x="814692" y="34480"/>
                  </a:lnTo>
                  <a:lnTo>
                    <a:pt x="817283" y="35839"/>
                  </a:lnTo>
                  <a:lnTo>
                    <a:pt x="855129" y="35839"/>
                  </a:lnTo>
                  <a:lnTo>
                    <a:pt x="855129" y="298678"/>
                  </a:lnTo>
                  <a:lnTo>
                    <a:pt x="817283" y="298678"/>
                  </a:lnTo>
                  <a:lnTo>
                    <a:pt x="814692" y="300291"/>
                  </a:lnTo>
                  <a:lnTo>
                    <a:pt x="814692" y="329780"/>
                  </a:lnTo>
                  <a:lnTo>
                    <a:pt x="817283" y="332320"/>
                  </a:lnTo>
                  <a:lnTo>
                    <a:pt x="940142" y="332320"/>
                  </a:lnTo>
                  <a:lnTo>
                    <a:pt x="941273" y="329780"/>
                  </a:lnTo>
                  <a:lnTo>
                    <a:pt x="941273" y="300291"/>
                  </a:lnTo>
                  <a:lnTo>
                    <a:pt x="940142" y="298678"/>
                  </a:lnTo>
                  <a:lnTo>
                    <a:pt x="893991" y="298678"/>
                  </a:lnTo>
                  <a:lnTo>
                    <a:pt x="893991" y="199047"/>
                  </a:lnTo>
                  <a:lnTo>
                    <a:pt x="953008" y="199047"/>
                  </a:lnTo>
                  <a:lnTo>
                    <a:pt x="963536" y="200787"/>
                  </a:lnTo>
                  <a:lnTo>
                    <a:pt x="971003" y="205613"/>
                  </a:lnTo>
                  <a:lnTo>
                    <a:pt x="976807" y="212902"/>
                  </a:lnTo>
                  <a:lnTo>
                    <a:pt x="982345" y="222021"/>
                  </a:lnTo>
                  <a:lnTo>
                    <a:pt x="1024483" y="309245"/>
                  </a:lnTo>
                  <a:lnTo>
                    <a:pt x="1030414" y="318706"/>
                  </a:lnTo>
                  <a:lnTo>
                    <a:pt x="1036459" y="325983"/>
                  </a:lnTo>
                  <a:lnTo>
                    <a:pt x="1043647" y="330657"/>
                  </a:lnTo>
                  <a:lnTo>
                    <a:pt x="1052982" y="332320"/>
                  </a:lnTo>
                  <a:lnTo>
                    <a:pt x="1094841" y="332320"/>
                  </a:lnTo>
                  <a:lnTo>
                    <a:pt x="1097673" y="329780"/>
                  </a:lnTo>
                  <a:lnTo>
                    <a:pt x="1097673" y="300291"/>
                  </a:lnTo>
                  <a:close/>
                </a:path>
                <a:path w="5156834" h="335280">
                  <a:moveTo>
                    <a:pt x="1460246" y="5143"/>
                  </a:moveTo>
                  <a:lnTo>
                    <a:pt x="1458836" y="2400"/>
                  </a:lnTo>
                  <a:lnTo>
                    <a:pt x="1207973" y="2400"/>
                  </a:lnTo>
                  <a:lnTo>
                    <a:pt x="1205293" y="5143"/>
                  </a:lnTo>
                  <a:lnTo>
                    <a:pt x="1205293" y="34480"/>
                  </a:lnTo>
                  <a:lnTo>
                    <a:pt x="1207973" y="35839"/>
                  </a:lnTo>
                  <a:lnTo>
                    <a:pt x="1245870" y="35839"/>
                  </a:lnTo>
                  <a:lnTo>
                    <a:pt x="1245870" y="298678"/>
                  </a:lnTo>
                  <a:lnTo>
                    <a:pt x="1207973" y="298678"/>
                  </a:lnTo>
                  <a:lnTo>
                    <a:pt x="1205293" y="300291"/>
                  </a:lnTo>
                  <a:lnTo>
                    <a:pt x="1205293" y="329780"/>
                  </a:lnTo>
                  <a:lnTo>
                    <a:pt x="1207973" y="332320"/>
                  </a:lnTo>
                  <a:lnTo>
                    <a:pt x="1454531" y="332320"/>
                  </a:lnTo>
                  <a:lnTo>
                    <a:pt x="1457858" y="332320"/>
                  </a:lnTo>
                  <a:lnTo>
                    <a:pt x="1460246" y="329780"/>
                  </a:lnTo>
                  <a:lnTo>
                    <a:pt x="1460246" y="249885"/>
                  </a:lnTo>
                  <a:lnTo>
                    <a:pt x="1458836" y="247789"/>
                  </a:lnTo>
                  <a:lnTo>
                    <a:pt x="1426032" y="247789"/>
                  </a:lnTo>
                  <a:lnTo>
                    <a:pt x="1423492" y="249885"/>
                  </a:lnTo>
                  <a:lnTo>
                    <a:pt x="1423492" y="298678"/>
                  </a:lnTo>
                  <a:lnTo>
                    <a:pt x="1284681" y="298678"/>
                  </a:lnTo>
                  <a:lnTo>
                    <a:pt x="1284681" y="184772"/>
                  </a:lnTo>
                  <a:lnTo>
                    <a:pt x="1405204" y="184772"/>
                  </a:lnTo>
                  <a:lnTo>
                    <a:pt x="1406664" y="182270"/>
                  </a:lnTo>
                  <a:lnTo>
                    <a:pt x="1406664" y="152641"/>
                  </a:lnTo>
                  <a:lnTo>
                    <a:pt x="1405204" y="151472"/>
                  </a:lnTo>
                  <a:lnTo>
                    <a:pt x="1284681" y="151472"/>
                  </a:lnTo>
                  <a:lnTo>
                    <a:pt x="1284681" y="35839"/>
                  </a:lnTo>
                  <a:lnTo>
                    <a:pt x="1423492" y="35839"/>
                  </a:lnTo>
                  <a:lnTo>
                    <a:pt x="1423492" y="85712"/>
                  </a:lnTo>
                  <a:lnTo>
                    <a:pt x="1426032" y="87134"/>
                  </a:lnTo>
                  <a:lnTo>
                    <a:pt x="1458836" y="87134"/>
                  </a:lnTo>
                  <a:lnTo>
                    <a:pt x="1460246" y="85712"/>
                  </a:lnTo>
                  <a:lnTo>
                    <a:pt x="1460246" y="5143"/>
                  </a:lnTo>
                  <a:close/>
                </a:path>
                <a:path w="5156834" h="335280">
                  <a:moveTo>
                    <a:pt x="1835365" y="5143"/>
                  </a:moveTo>
                  <a:lnTo>
                    <a:pt x="1833029" y="2400"/>
                  </a:lnTo>
                  <a:lnTo>
                    <a:pt x="1582166" y="2400"/>
                  </a:lnTo>
                  <a:lnTo>
                    <a:pt x="1580603" y="5143"/>
                  </a:lnTo>
                  <a:lnTo>
                    <a:pt x="1580603" y="34480"/>
                  </a:lnTo>
                  <a:lnTo>
                    <a:pt x="1582953" y="35839"/>
                  </a:lnTo>
                  <a:lnTo>
                    <a:pt x="1621472" y="35839"/>
                  </a:lnTo>
                  <a:lnTo>
                    <a:pt x="1621472" y="298678"/>
                  </a:lnTo>
                  <a:lnTo>
                    <a:pt x="1582166" y="298678"/>
                  </a:lnTo>
                  <a:lnTo>
                    <a:pt x="1580603" y="300291"/>
                  </a:lnTo>
                  <a:lnTo>
                    <a:pt x="1580603" y="329780"/>
                  </a:lnTo>
                  <a:lnTo>
                    <a:pt x="1582953" y="332320"/>
                  </a:lnTo>
                  <a:lnTo>
                    <a:pt x="1830285" y="332320"/>
                  </a:lnTo>
                  <a:lnTo>
                    <a:pt x="1833029" y="332320"/>
                  </a:lnTo>
                  <a:lnTo>
                    <a:pt x="1835365" y="329780"/>
                  </a:lnTo>
                  <a:lnTo>
                    <a:pt x="1835365" y="249885"/>
                  </a:lnTo>
                  <a:lnTo>
                    <a:pt x="1833029" y="247789"/>
                  </a:lnTo>
                  <a:lnTo>
                    <a:pt x="1799437" y="247789"/>
                  </a:lnTo>
                  <a:lnTo>
                    <a:pt x="1798510" y="249885"/>
                  </a:lnTo>
                  <a:lnTo>
                    <a:pt x="1798510" y="298678"/>
                  </a:lnTo>
                  <a:lnTo>
                    <a:pt x="1660055" y="298678"/>
                  </a:lnTo>
                  <a:lnTo>
                    <a:pt x="1660055" y="184772"/>
                  </a:lnTo>
                  <a:lnTo>
                    <a:pt x="1779397" y="184772"/>
                  </a:lnTo>
                  <a:lnTo>
                    <a:pt x="1781594" y="182270"/>
                  </a:lnTo>
                  <a:lnTo>
                    <a:pt x="1781594" y="152641"/>
                  </a:lnTo>
                  <a:lnTo>
                    <a:pt x="1780616" y="151472"/>
                  </a:lnTo>
                  <a:lnTo>
                    <a:pt x="1660055" y="151472"/>
                  </a:lnTo>
                  <a:lnTo>
                    <a:pt x="1660055" y="35839"/>
                  </a:lnTo>
                  <a:lnTo>
                    <a:pt x="1798510" y="35839"/>
                  </a:lnTo>
                  <a:lnTo>
                    <a:pt x="1798510" y="85712"/>
                  </a:lnTo>
                  <a:lnTo>
                    <a:pt x="1799437" y="87134"/>
                  </a:lnTo>
                  <a:lnTo>
                    <a:pt x="1833029" y="87134"/>
                  </a:lnTo>
                  <a:lnTo>
                    <a:pt x="1835365" y="85712"/>
                  </a:lnTo>
                  <a:lnTo>
                    <a:pt x="1835365" y="5143"/>
                  </a:lnTo>
                  <a:close/>
                </a:path>
                <a:path w="5156834" h="335280">
                  <a:moveTo>
                    <a:pt x="2239022" y="300291"/>
                  </a:moveTo>
                  <a:lnTo>
                    <a:pt x="2236139" y="298678"/>
                  </a:lnTo>
                  <a:lnTo>
                    <a:pt x="2205736" y="298678"/>
                  </a:lnTo>
                  <a:lnTo>
                    <a:pt x="2166912" y="222021"/>
                  </a:lnTo>
                  <a:lnTo>
                    <a:pt x="2160981" y="212229"/>
                  </a:lnTo>
                  <a:lnTo>
                    <a:pt x="2155825" y="203809"/>
                  </a:lnTo>
                  <a:lnTo>
                    <a:pt x="2152408" y="199047"/>
                  </a:lnTo>
                  <a:lnTo>
                    <a:pt x="2150770" y="196761"/>
                  </a:lnTo>
                  <a:lnTo>
                    <a:pt x="2145106" y="191071"/>
                  </a:lnTo>
                  <a:lnTo>
                    <a:pt x="2174100" y="179158"/>
                  </a:lnTo>
                  <a:lnTo>
                    <a:pt x="2187346" y="167220"/>
                  </a:lnTo>
                  <a:lnTo>
                    <a:pt x="2195068" y="160248"/>
                  </a:lnTo>
                  <a:lnTo>
                    <a:pt x="2207793" y="134340"/>
                  </a:lnTo>
                  <a:lnTo>
                    <a:pt x="2212086" y="101460"/>
                  </a:lnTo>
                  <a:lnTo>
                    <a:pt x="2203666" y="58851"/>
                  </a:lnTo>
                  <a:lnTo>
                    <a:pt x="2180450" y="27813"/>
                  </a:lnTo>
                  <a:lnTo>
                    <a:pt x="2171217" y="22796"/>
                  </a:lnTo>
                  <a:lnTo>
                    <a:pt x="2171217" y="102438"/>
                  </a:lnTo>
                  <a:lnTo>
                    <a:pt x="2165629" y="133235"/>
                  </a:lnTo>
                  <a:lnTo>
                    <a:pt x="2149703" y="153212"/>
                  </a:lnTo>
                  <a:lnTo>
                    <a:pt x="2124672" y="163995"/>
                  </a:lnTo>
                  <a:lnTo>
                    <a:pt x="2091766" y="167220"/>
                  </a:lnTo>
                  <a:lnTo>
                    <a:pt x="2035149" y="167220"/>
                  </a:lnTo>
                  <a:lnTo>
                    <a:pt x="2035149" y="35839"/>
                  </a:lnTo>
                  <a:lnTo>
                    <a:pt x="2091766" y="35839"/>
                  </a:lnTo>
                  <a:lnTo>
                    <a:pt x="2122525" y="39217"/>
                  </a:lnTo>
                  <a:lnTo>
                    <a:pt x="2147798" y="50406"/>
                  </a:lnTo>
                  <a:lnTo>
                    <a:pt x="2164918" y="70967"/>
                  </a:lnTo>
                  <a:lnTo>
                    <a:pt x="2171217" y="102438"/>
                  </a:lnTo>
                  <a:lnTo>
                    <a:pt x="2171217" y="22796"/>
                  </a:lnTo>
                  <a:lnTo>
                    <a:pt x="2145576" y="8826"/>
                  </a:lnTo>
                  <a:lnTo>
                    <a:pt x="2102129" y="2400"/>
                  </a:lnTo>
                  <a:lnTo>
                    <a:pt x="1957120" y="2400"/>
                  </a:lnTo>
                  <a:lnTo>
                    <a:pt x="1955711" y="5143"/>
                  </a:lnTo>
                  <a:lnTo>
                    <a:pt x="1955711" y="34480"/>
                  </a:lnTo>
                  <a:lnTo>
                    <a:pt x="1957120" y="35839"/>
                  </a:lnTo>
                  <a:lnTo>
                    <a:pt x="1995652" y="35839"/>
                  </a:lnTo>
                  <a:lnTo>
                    <a:pt x="1995652" y="298678"/>
                  </a:lnTo>
                  <a:lnTo>
                    <a:pt x="1957120" y="298678"/>
                  </a:lnTo>
                  <a:lnTo>
                    <a:pt x="1955711" y="300291"/>
                  </a:lnTo>
                  <a:lnTo>
                    <a:pt x="1955711" y="329780"/>
                  </a:lnTo>
                  <a:lnTo>
                    <a:pt x="1957120" y="332320"/>
                  </a:lnTo>
                  <a:lnTo>
                    <a:pt x="2080031" y="332320"/>
                  </a:lnTo>
                  <a:lnTo>
                    <a:pt x="2082571" y="329780"/>
                  </a:lnTo>
                  <a:lnTo>
                    <a:pt x="2082571" y="300291"/>
                  </a:lnTo>
                  <a:lnTo>
                    <a:pt x="2080031" y="298678"/>
                  </a:lnTo>
                  <a:lnTo>
                    <a:pt x="2035149" y="298678"/>
                  </a:lnTo>
                  <a:lnTo>
                    <a:pt x="2035149" y="199047"/>
                  </a:lnTo>
                  <a:lnTo>
                    <a:pt x="2094014" y="199047"/>
                  </a:lnTo>
                  <a:lnTo>
                    <a:pt x="2104021" y="200787"/>
                  </a:lnTo>
                  <a:lnTo>
                    <a:pt x="2111629" y="205613"/>
                  </a:lnTo>
                  <a:lnTo>
                    <a:pt x="2117572" y="212902"/>
                  </a:lnTo>
                  <a:lnTo>
                    <a:pt x="2122665" y="222021"/>
                  </a:lnTo>
                  <a:lnTo>
                    <a:pt x="2165794" y="309245"/>
                  </a:lnTo>
                  <a:lnTo>
                    <a:pt x="2170912" y="318706"/>
                  </a:lnTo>
                  <a:lnTo>
                    <a:pt x="2176881" y="325983"/>
                  </a:lnTo>
                  <a:lnTo>
                    <a:pt x="2184044" y="330657"/>
                  </a:lnTo>
                  <a:lnTo>
                    <a:pt x="2192731" y="332320"/>
                  </a:lnTo>
                  <a:lnTo>
                    <a:pt x="2236139" y="332320"/>
                  </a:lnTo>
                  <a:lnTo>
                    <a:pt x="2239022" y="329780"/>
                  </a:lnTo>
                  <a:lnTo>
                    <a:pt x="2239022" y="300291"/>
                  </a:lnTo>
                  <a:close/>
                </a:path>
                <a:path w="5156834" h="335280">
                  <a:moveTo>
                    <a:pt x="2797327" y="242023"/>
                  </a:moveTo>
                  <a:lnTo>
                    <a:pt x="2764904" y="181267"/>
                  </a:lnTo>
                  <a:lnTo>
                    <a:pt x="2693568" y="152247"/>
                  </a:lnTo>
                  <a:lnTo>
                    <a:pt x="2655468" y="141757"/>
                  </a:lnTo>
                  <a:lnTo>
                    <a:pt x="2622232" y="129730"/>
                  </a:lnTo>
                  <a:lnTo>
                    <a:pt x="2598724" y="113017"/>
                  </a:lnTo>
                  <a:lnTo>
                    <a:pt x="2589796" y="88455"/>
                  </a:lnTo>
                  <a:lnTo>
                    <a:pt x="2594686" y="68592"/>
                  </a:lnTo>
                  <a:lnTo>
                    <a:pt x="2608592" y="52273"/>
                  </a:lnTo>
                  <a:lnTo>
                    <a:pt x="2630360" y="41224"/>
                  </a:lnTo>
                  <a:lnTo>
                    <a:pt x="2658872" y="37160"/>
                  </a:lnTo>
                  <a:lnTo>
                    <a:pt x="2697530" y="43446"/>
                  </a:lnTo>
                  <a:lnTo>
                    <a:pt x="2722816" y="58674"/>
                  </a:lnTo>
                  <a:lnTo>
                    <a:pt x="2736634" y="77393"/>
                  </a:lnTo>
                  <a:lnTo>
                    <a:pt x="2740812" y="94170"/>
                  </a:lnTo>
                  <a:lnTo>
                    <a:pt x="2740812" y="109969"/>
                  </a:lnTo>
                  <a:lnTo>
                    <a:pt x="2743695" y="112560"/>
                  </a:lnTo>
                  <a:lnTo>
                    <a:pt x="2777921" y="112560"/>
                  </a:lnTo>
                  <a:lnTo>
                    <a:pt x="2780906" y="111379"/>
                  </a:lnTo>
                  <a:lnTo>
                    <a:pt x="2780906" y="4064"/>
                  </a:lnTo>
                  <a:lnTo>
                    <a:pt x="2779484" y="2400"/>
                  </a:lnTo>
                  <a:lnTo>
                    <a:pt x="2745752" y="2400"/>
                  </a:lnTo>
                  <a:lnTo>
                    <a:pt x="2744482" y="4064"/>
                  </a:lnTo>
                  <a:lnTo>
                    <a:pt x="2744482" y="35839"/>
                  </a:lnTo>
                  <a:lnTo>
                    <a:pt x="2730601" y="22237"/>
                  </a:lnTo>
                  <a:lnTo>
                    <a:pt x="2711361" y="10807"/>
                  </a:lnTo>
                  <a:lnTo>
                    <a:pt x="2686367" y="2933"/>
                  </a:lnTo>
                  <a:lnTo>
                    <a:pt x="2655214" y="12"/>
                  </a:lnTo>
                  <a:lnTo>
                    <a:pt x="2610243" y="7023"/>
                  </a:lnTo>
                  <a:lnTo>
                    <a:pt x="2576779" y="26098"/>
                  </a:lnTo>
                  <a:lnTo>
                    <a:pt x="2555925" y="54229"/>
                  </a:lnTo>
                  <a:lnTo>
                    <a:pt x="2548725" y="88455"/>
                  </a:lnTo>
                  <a:lnTo>
                    <a:pt x="2557653" y="126504"/>
                  </a:lnTo>
                  <a:lnTo>
                    <a:pt x="2581160" y="152552"/>
                  </a:lnTo>
                  <a:lnTo>
                    <a:pt x="2614396" y="169926"/>
                  </a:lnTo>
                  <a:lnTo>
                    <a:pt x="2652496" y="181978"/>
                  </a:lnTo>
                  <a:lnTo>
                    <a:pt x="2690609" y="192036"/>
                  </a:lnTo>
                  <a:lnTo>
                    <a:pt x="2723845" y="203454"/>
                  </a:lnTo>
                  <a:lnTo>
                    <a:pt x="2747353" y="219570"/>
                  </a:lnTo>
                  <a:lnTo>
                    <a:pt x="2756268" y="243725"/>
                  </a:lnTo>
                  <a:lnTo>
                    <a:pt x="2750909" y="266827"/>
                  </a:lnTo>
                  <a:lnTo>
                    <a:pt x="2735491" y="283654"/>
                  </a:lnTo>
                  <a:lnTo>
                    <a:pt x="2710954" y="293966"/>
                  </a:lnTo>
                  <a:lnTo>
                    <a:pt x="2678277" y="297459"/>
                  </a:lnTo>
                  <a:lnTo>
                    <a:pt x="2630589" y="287553"/>
                  </a:lnTo>
                  <a:lnTo>
                    <a:pt x="2599677" y="265188"/>
                  </a:lnTo>
                  <a:lnTo>
                    <a:pt x="2583002" y="241338"/>
                  </a:lnTo>
                  <a:lnTo>
                    <a:pt x="2578011" y="227012"/>
                  </a:lnTo>
                  <a:lnTo>
                    <a:pt x="2578011" y="216547"/>
                  </a:lnTo>
                  <a:lnTo>
                    <a:pt x="2575763" y="215417"/>
                  </a:lnTo>
                  <a:lnTo>
                    <a:pt x="2541105" y="215417"/>
                  </a:lnTo>
                  <a:lnTo>
                    <a:pt x="2538844" y="216547"/>
                  </a:lnTo>
                  <a:lnTo>
                    <a:pt x="2538844" y="329780"/>
                  </a:lnTo>
                  <a:lnTo>
                    <a:pt x="2539492" y="332320"/>
                  </a:lnTo>
                  <a:lnTo>
                    <a:pt x="2569553" y="332320"/>
                  </a:lnTo>
                  <a:lnTo>
                    <a:pt x="2573070" y="332320"/>
                  </a:lnTo>
                  <a:lnTo>
                    <a:pt x="2574340" y="329780"/>
                  </a:lnTo>
                  <a:lnTo>
                    <a:pt x="2574340" y="279806"/>
                  </a:lnTo>
                  <a:lnTo>
                    <a:pt x="2587142" y="296341"/>
                  </a:lnTo>
                  <a:lnTo>
                    <a:pt x="2608808" y="314312"/>
                  </a:lnTo>
                  <a:lnTo>
                    <a:pt x="2640507" y="328752"/>
                  </a:lnTo>
                  <a:lnTo>
                    <a:pt x="2683370" y="334670"/>
                  </a:lnTo>
                  <a:lnTo>
                    <a:pt x="2735084" y="327088"/>
                  </a:lnTo>
                  <a:lnTo>
                    <a:pt x="2770492" y="306743"/>
                  </a:lnTo>
                  <a:lnTo>
                    <a:pt x="2790825" y="277202"/>
                  </a:lnTo>
                  <a:lnTo>
                    <a:pt x="2797327" y="242023"/>
                  </a:lnTo>
                  <a:close/>
                </a:path>
                <a:path w="5156834" h="335280">
                  <a:moveTo>
                    <a:pt x="3230054" y="5118"/>
                  </a:moveTo>
                  <a:lnTo>
                    <a:pt x="3228835" y="2374"/>
                  </a:lnTo>
                  <a:lnTo>
                    <a:pt x="3112325" y="2374"/>
                  </a:lnTo>
                  <a:lnTo>
                    <a:pt x="3109938" y="5118"/>
                  </a:lnTo>
                  <a:lnTo>
                    <a:pt x="3109938" y="34505"/>
                  </a:lnTo>
                  <a:lnTo>
                    <a:pt x="3112325" y="35826"/>
                  </a:lnTo>
                  <a:lnTo>
                    <a:pt x="3150514" y="35826"/>
                  </a:lnTo>
                  <a:lnTo>
                    <a:pt x="3150514" y="212953"/>
                  </a:lnTo>
                  <a:lnTo>
                    <a:pt x="3146006" y="247484"/>
                  </a:lnTo>
                  <a:lnTo>
                    <a:pt x="3131591" y="274599"/>
                  </a:lnTo>
                  <a:lnTo>
                    <a:pt x="3105861" y="292315"/>
                  </a:lnTo>
                  <a:lnTo>
                    <a:pt x="3067456" y="298665"/>
                  </a:lnTo>
                  <a:lnTo>
                    <a:pt x="3027324" y="291909"/>
                  </a:lnTo>
                  <a:lnTo>
                    <a:pt x="3001314" y="273342"/>
                  </a:lnTo>
                  <a:lnTo>
                    <a:pt x="2987268" y="245440"/>
                  </a:lnTo>
                  <a:lnTo>
                    <a:pt x="2983065" y="210756"/>
                  </a:lnTo>
                  <a:lnTo>
                    <a:pt x="2983065" y="35826"/>
                  </a:lnTo>
                  <a:lnTo>
                    <a:pt x="3022714" y="35826"/>
                  </a:lnTo>
                  <a:lnTo>
                    <a:pt x="3024136" y="34505"/>
                  </a:lnTo>
                  <a:lnTo>
                    <a:pt x="3024136" y="5118"/>
                  </a:lnTo>
                  <a:lnTo>
                    <a:pt x="3022714" y="2374"/>
                  </a:lnTo>
                  <a:lnTo>
                    <a:pt x="2905861" y="2374"/>
                  </a:lnTo>
                  <a:lnTo>
                    <a:pt x="2903817" y="5118"/>
                  </a:lnTo>
                  <a:lnTo>
                    <a:pt x="2903817" y="34505"/>
                  </a:lnTo>
                  <a:lnTo>
                    <a:pt x="2905861" y="35826"/>
                  </a:lnTo>
                  <a:lnTo>
                    <a:pt x="2944685" y="35826"/>
                  </a:lnTo>
                  <a:lnTo>
                    <a:pt x="2944685" y="208889"/>
                  </a:lnTo>
                  <a:lnTo>
                    <a:pt x="2953093" y="263728"/>
                  </a:lnTo>
                  <a:lnTo>
                    <a:pt x="2977337" y="303047"/>
                  </a:lnTo>
                  <a:lnTo>
                    <a:pt x="3015945" y="326720"/>
                  </a:lnTo>
                  <a:lnTo>
                    <a:pt x="3067456" y="334645"/>
                  </a:lnTo>
                  <a:lnTo>
                    <a:pt x="3118866" y="326720"/>
                  </a:lnTo>
                  <a:lnTo>
                    <a:pt x="3157042" y="303047"/>
                  </a:lnTo>
                  <a:lnTo>
                    <a:pt x="3180804" y="263728"/>
                  </a:lnTo>
                  <a:lnTo>
                    <a:pt x="3188995" y="208889"/>
                  </a:lnTo>
                  <a:lnTo>
                    <a:pt x="3188995" y="35826"/>
                  </a:lnTo>
                  <a:lnTo>
                    <a:pt x="3228835" y="35826"/>
                  </a:lnTo>
                  <a:lnTo>
                    <a:pt x="3230054" y="34505"/>
                  </a:lnTo>
                  <a:lnTo>
                    <a:pt x="3230054" y="5118"/>
                  </a:lnTo>
                  <a:close/>
                </a:path>
                <a:path w="5156834" h="335280">
                  <a:moveTo>
                    <a:pt x="3592639" y="106743"/>
                  </a:moveTo>
                  <a:lnTo>
                    <a:pt x="3584448" y="63182"/>
                  </a:lnTo>
                  <a:lnTo>
                    <a:pt x="3561715" y="30340"/>
                  </a:lnTo>
                  <a:lnTo>
                    <a:pt x="3551910" y="24460"/>
                  </a:lnTo>
                  <a:lnTo>
                    <a:pt x="3551910" y="107861"/>
                  </a:lnTo>
                  <a:lnTo>
                    <a:pt x="3546449" y="138112"/>
                  </a:lnTo>
                  <a:lnTo>
                    <a:pt x="3530841" y="158775"/>
                  </a:lnTo>
                  <a:lnTo>
                    <a:pt x="3506178" y="170611"/>
                  </a:lnTo>
                  <a:lnTo>
                    <a:pt x="3473589" y="174396"/>
                  </a:lnTo>
                  <a:lnTo>
                    <a:pt x="3417417" y="174396"/>
                  </a:lnTo>
                  <a:lnTo>
                    <a:pt x="3417417" y="35839"/>
                  </a:lnTo>
                  <a:lnTo>
                    <a:pt x="3474859" y="35839"/>
                  </a:lnTo>
                  <a:lnTo>
                    <a:pt x="3504222" y="39839"/>
                  </a:lnTo>
                  <a:lnTo>
                    <a:pt x="3528784" y="52501"/>
                  </a:lnTo>
                  <a:lnTo>
                    <a:pt x="3545649" y="74841"/>
                  </a:lnTo>
                  <a:lnTo>
                    <a:pt x="3551910" y="107861"/>
                  </a:lnTo>
                  <a:lnTo>
                    <a:pt x="3551910" y="24460"/>
                  </a:lnTo>
                  <a:lnTo>
                    <a:pt x="3527221" y="9613"/>
                  </a:lnTo>
                  <a:lnTo>
                    <a:pt x="3483749" y="2400"/>
                  </a:lnTo>
                  <a:lnTo>
                    <a:pt x="3339376" y="2400"/>
                  </a:lnTo>
                  <a:lnTo>
                    <a:pt x="3336252" y="5143"/>
                  </a:lnTo>
                  <a:lnTo>
                    <a:pt x="3336252" y="34480"/>
                  </a:lnTo>
                  <a:lnTo>
                    <a:pt x="3339376" y="35839"/>
                  </a:lnTo>
                  <a:lnTo>
                    <a:pt x="3377120" y="35839"/>
                  </a:lnTo>
                  <a:lnTo>
                    <a:pt x="3377120" y="298678"/>
                  </a:lnTo>
                  <a:lnTo>
                    <a:pt x="3339376" y="298678"/>
                  </a:lnTo>
                  <a:lnTo>
                    <a:pt x="3336252" y="300291"/>
                  </a:lnTo>
                  <a:lnTo>
                    <a:pt x="3336252" y="329780"/>
                  </a:lnTo>
                  <a:lnTo>
                    <a:pt x="3339376" y="332320"/>
                  </a:lnTo>
                  <a:lnTo>
                    <a:pt x="3464204" y="332320"/>
                  </a:lnTo>
                  <a:lnTo>
                    <a:pt x="3467087" y="329780"/>
                  </a:lnTo>
                  <a:lnTo>
                    <a:pt x="3467087" y="300291"/>
                  </a:lnTo>
                  <a:lnTo>
                    <a:pt x="3464204" y="298678"/>
                  </a:lnTo>
                  <a:lnTo>
                    <a:pt x="3417417" y="298678"/>
                  </a:lnTo>
                  <a:lnTo>
                    <a:pt x="3417417" y="208038"/>
                  </a:lnTo>
                  <a:lnTo>
                    <a:pt x="3477247" y="208038"/>
                  </a:lnTo>
                  <a:lnTo>
                    <a:pt x="3526091" y="201218"/>
                  </a:lnTo>
                  <a:lnTo>
                    <a:pt x="3562337" y="181406"/>
                  </a:lnTo>
                  <a:lnTo>
                    <a:pt x="3567303" y="174396"/>
                  </a:lnTo>
                  <a:lnTo>
                    <a:pt x="3584879" y="149580"/>
                  </a:lnTo>
                  <a:lnTo>
                    <a:pt x="3592639" y="106743"/>
                  </a:lnTo>
                  <a:close/>
                </a:path>
                <a:path w="5156834" h="335280">
                  <a:moveTo>
                    <a:pt x="3955338" y="106743"/>
                  </a:moveTo>
                  <a:lnTo>
                    <a:pt x="3946842" y="63182"/>
                  </a:lnTo>
                  <a:lnTo>
                    <a:pt x="3923512" y="30340"/>
                  </a:lnTo>
                  <a:lnTo>
                    <a:pt x="3912501" y="23837"/>
                  </a:lnTo>
                  <a:lnTo>
                    <a:pt x="3912501" y="107861"/>
                  </a:lnTo>
                  <a:lnTo>
                    <a:pt x="3907383" y="138112"/>
                  </a:lnTo>
                  <a:lnTo>
                    <a:pt x="3892486" y="158775"/>
                  </a:lnTo>
                  <a:lnTo>
                    <a:pt x="3868420" y="170611"/>
                  </a:lnTo>
                  <a:lnTo>
                    <a:pt x="3835844" y="174396"/>
                  </a:lnTo>
                  <a:lnTo>
                    <a:pt x="3778351" y="174396"/>
                  </a:lnTo>
                  <a:lnTo>
                    <a:pt x="3778351" y="35839"/>
                  </a:lnTo>
                  <a:lnTo>
                    <a:pt x="3835844" y="35839"/>
                  </a:lnTo>
                  <a:lnTo>
                    <a:pt x="3865270" y="39839"/>
                  </a:lnTo>
                  <a:lnTo>
                    <a:pt x="3889679" y="52501"/>
                  </a:lnTo>
                  <a:lnTo>
                    <a:pt x="3906329" y="74841"/>
                  </a:lnTo>
                  <a:lnTo>
                    <a:pt x="3912501" y="107861"/>
                  </a:lnTo>
                  <a:lnTo>
                    <a:pt x="3912501" y="23837"/>
                  </a:lnTo>
                  <a:lnTo>
                    <a:pt x="3888473" y="9613"/>
                  </a:lnTo>
                  <a:lnTo>
                    <a:pt x="3844937" y="2400"/>
                  </a:lnTo>
                  <a:lnTo>
                    <a:pt x="3700272" y="2400"/>
                  </a:lnTo>
                  <a:lnTo>
                    <a:pt x="3698951" y="5143"/>
                  </a:lnTo>
                  <a:lnTo>
                    <a:pt x="3698951" y="34480"/>
                  </a:lnTo>
                  <a:lnTo>
                    <a:pt x="3700272" y="35839"/>
                  </a:lnTo>
                  <a:lnTo>
                    <a:pt x="3738600" y="35839"/>
                  </a:lnTo>
                  <a:lnTo>
                    <a:pt x="3738600" y="298678"/>
                  </a:lnTo>
                  <a:lnTo>
                    <a:pt x="3700272" y="298678"/>
                  </a:lnTo>
                  <a:lnTo>
                    <a:pt x="3698951" y="300291"/>
                  </a:lnTo>
                  <a:lnTo>
                    <a:pt x="3698951" y="329780"/>
                  </a:lnTo>
                  <a:lnTo>
                    <a:pt x="3700272" y="332320"/>
                  </a:lnTo>
                  <a:lnTo>
                    <a:pt x="3825824" y="332320"/>
                  </a:lnTo>
                  <a:lnTo>
                    <a:pt x="3828224" y="329780"/>
                  </a:lnTo>
                  <a:lnTo>
                    <a:pt x="3828224" y="300291"/>
                  </a:lnTo>
                  <a:lnTo>
                    <a:pt x="3826903" y="298678"/>
                  </a:lnTo>
                  <a:lnTo>
                    <a:pt x="3778351" y="298678"/>
                  </a:lnTo>
                  <a:lnTo>
                    <a:pt x="3778351" y="208038"/>
                  </a:lnTo>
                  <a:lnTo>
                    <a:pt x="3839654" y="208038"/>
                  </a:lnTo>
                  <a:lnTo>
                    <a:pt x="3888155" y="201218"/>
                  </a:lnTo>
                  <a:lnTo>
                    <a:pt x="3924541" y="181406"/>
                  </a:lnTo>
                  <a:lnTo>
                    <a:pt x="3929570" y="174396"/>
                  </a:lnTo>
                  <a:lnTo>
                    <a:pt x="3947401" y="149580"/>
                  </a:lnTo>
                  <a:lnTo>
                    <a:pt x="3955338" y="106743"/>
                  </a:lnTo>
                  <a:close/>
                </a:path>
                <a:path w="5156834" h="335280">
                  <a:moveTo>
                    <a:pt x="4381538" y="165646"/>
                  </a:moveTo>
                  <a:lnTo>
                    <a:pt x="4375556" y="117246"/>
                  </a:lnTo>
                  <a:lnTo>
                    <a:pt x="4358868" y="76454"/>
                  </a:lnTo>
                  <a:lnTo>
                    <a:pt x="4341114" y="53721"/>
                  </a:lnTo>
                  <a:lnTo>
                    <a:pt x="4341114" y="167208"/>
                  </a:lnTo>
                  <a:lnTo>
                    <a:pt x="4330738" y="223862"/>
                  </a:lnTo>
                  <a:lnTo>
                    <a:pt x="4303623" y="265036"/>
                  </a:lnTo>
                  <a:lnTo>
                    <a:pt x="4265727" y="290169"/>
                  </a:lnTo>
                  <a:lnTo>
                    <a:pt x="4223042" y="298678"/>
                  </a:lnTo>
                  <a:lnTo>
                    <a:pt x="4179443" y="290169"/>
                  </a:lnTo>
                  <a:lnTo>
                    <a:pt x="4141584" y="265036"/>
                  </a:lnTo>
                  <a:lnTo>
                    <a:pt x="4114889" y="223862"/>
                  </a:lnTo>
                  <a:lnTo>
                    <a:pt x="4104779" y="167208"/>
                  </a:lnTo>
                  <a:lnTo>
                    <a:pt x="4115485" y="109842"/>
                  </a:lnTo>
                  <a:lnTo>
                    <a:pt x="4143197" y="68770"/>
                  </a:lnTo>
                  <a:lnTo>
                    <a:pt x="4181259" y="44081"/>
                  </a:lnTo>
                  <a:lnTo>
                    <a:pt x="4223042" y="35839"/>
                  </a:lnTo>
                  <a:lnTo>
                    <a:pt x="4264711" y="44081"/>
                  </a:lnTo>
                  <a:lnTo>
                    <a:pt x="4302722" y="68770"/>
                  </a:lnTo>
                  <a:lnTo>
                    <a:pt x="4330408" y="109842"/>
                  </a:lnTo>
                  <a:lnTo>
                    <a:pt x="4341114" y="167208"/>
                  </a:lnTo>
                  <a:lnTo>
                    <a:pt x="4341114" y="53721"/>
                  </a:lnTo>
                  <a:lnTo>
                    <a:pt x="4333379" y="43802"/>
                  </a:lnTo>
                  <a:lnTo>
                    <a:pt x="4322623" y="35839"/>
                  </a:lnTo>
                  <a:lnTo>
                    <a:pt x="4300982" y="19812"/>
                  </a:lnTo>
                  <a:lnTo>
                    <a:pt x="4263568" y="5041"/>
                  </a:lnTo>
                  <a:lnTo>
                    <a:pt x="4223042" y="0"/>
                  </a:lnTo>
                  <a:lnTo>
                    <a:pt x="4182224" y="5041"/>
                  </a:lnTo>
                  <a:lnTo>
                    <a:pt x="4144467" y="19812"/>
                  </a:lnTo>
                  <a:lnTo>
                    <a:pt x="4111726" y="43802"/>
                  </a:lnTo>
                  <a:lnTo>
                    <a:pt x="4085933" y="76454"/>
                  </a:lnTo>
                  <a:lnTo>
                    <a:pt x="4069042" y="117246"/>
                  </a:lnTo>
                  <a:lnTo>
                    <a:pt x="4062971" y="165646"/>
                  </a:lnTo>
                  <a:lnTo>
                    <a:pt x="4068559" y="213207"/>
                  </a:lnTo>
                  <a:lnTo>
                    <a:pt x="4084421" y="254330"/>
                  </a:lnTo>
                  <a:lnTo>
                    <a:pt x="4109161" y="287997"/>
                  </a:lnTo>
                  <a:lnTo>
                    <a:pt x="4141432" y="313270"/>
                  </a:lnTo>
                  <a:lnTo>
                    <a:pt x="4179849" y="329145"/>
                  </a:lnTo>
                  <a:lnTo>
                    <a:pt x="4223042" y="334657"/>
                  </a:lnTo>
                  <a:lnTo>
                    <a:pt x="4265828" y="329247"/>
                  </a:lnTo>
                  <a:lnTo>
                    <a:pt x="4303877" y="313601"/>
                  </a:lnTo>
                  <a:lnTo>
                    <a:pt x="4335818" y="288556"/>
                  </a:lnTo>
                  <a:lnTo>
                    <a:pt x="4360316" y="254977"/>
                  </a:lnTo>
                  <a:lnTo>
                    <a:pt x="4376013" y="213728"/>
                  </a:lnTo>
                  <a:lnTo>
                    <a:pt x="4381538" y="165646"/>
                  </a:lnTo>
                  <a:close/>
                </a:path>
                <a:path w="5156834" h="335280">
                  <a:moveTo>
                    <a:pt x="4777232" y="300291"/>
                  </a:moveTo>
                  <a:lnTo>
                    <a:pt x="4774679" y="298678"/>
                  </a:lnTo>
                  <a:lnTo>
                    <a:pt x="4743780" y="298678"/>
                  </a:lnTo>
                  <a:lnTo>
                    <a:pt x="4705743" y="222021"/>
                  </a:lnTo>
                  <a:lnTo>
                    <a:pt x="4700079" y="212229"/>
                  </a:lnTo>
                  <a:lnTo>
                    <a:pt x="4694656" y="203809"/>
                  </a:lnTo>
                  <a:lnTo>
                    <a:pt x="4691024" y="199047"/>
                  </a:lnTo>
                  <a:lnTo>
                    <a:pt x="4689284" y="196761"/>
                  </a:lnTo>
                  <a:lnTo>
                    <a:pt x="4683798" y="191071"/>
                  </a:lnTo>
                  <a:lnTo>
                    <a:pt x="4712589" y="179158"/>
                  </a:lnTo>
                  <a:lnTo>
                    <a:pt x="4725746" y="167220"/>
                  </a:lnTo>
                  <a:lnTo>
                    <a:pt x="4733417" y="160248"/>
                  </a:lnTo>
                  <a:lnTo>
                    <a:pt x="4746066" y="134340"/>
                  </a:lnTo>
                  <a:lnTo>
                    <a:pt x="4750333" y="101460"/>
                  </a:lnTo>
                  <a:lnTo>
                    <a:pt x="4741938" y="58851"/>
                  </a:lnTo>
                  <a:lnTo>
                    <a:pt x="4718774" y="27813"/>
                  </a:lnTo>
                  <a:lnTo>
                    <a:pt x="4709071" y="22542"/>
                  </a:lnTo>
                  <a:lnTo>
                    <a:pt x="4709071" y="102438"/>
                  </a:lnTo>
                  <a:lnTo>
                    <a:pt x="4703534" y="133235"/>
                  </a:lnTo>
                  <a:lnTo>
                    <a:pt x="4687748" y="153212"/>
                  </a:lnTo>
                  <a:lnTo>
                    <a:pt x="4662881" y="163995"/>
                  </a:lnTo>
                  <a:lnTo>
                    <a:pt x="4630166" y="167220"/>
                  </a:lnTo>
                  <a:lnTo>
                    <a:pt x="4573702" y="167220"/>
                  </a:lnTo>
                  <a:lnTo>
                    <a:pt x="4573702" y="35839"/>
                  </a:lnTo>
                  <a:lnTo>
                    <a:pt x="4630166" y="35839"/>
                  </a:lnTo>
                  <a:lnTo>
                    <a:pt x="4660887" y="39217"/>
                  </a:lnTo>
                  <a:lnTo>
                    <a:pt x="4685970" y="50406"/>
                  </a:lnTo>
                  <a:lnTo>
                    <a:pt x="4702873" y="70967"/>
                  </a:lnTo>
                  <a:lnTo>
                    <a:pt x="4709071" y="102438"/>
                  </a:lnTo>
                  <a:lnTo>
                    <a:pt x="4709071" y="22542"/>
                  </a:lnTo>
                  <a:lnTo>
                    <a:pt x="4683849" y="8826"/>
                  </a:lnTo>
                  <a:lnTo>
                    <a:pt x="4640186" y="2400"/>
                  </a:lnTo>
                  <a:lnTo>
                    <a:pt x="4495177" y="2400"/>
                  </a:lnTo>
                  <a:lnTo>
                    <a:pt x="4494098" y="5143"/>
                  </a:lnTo>
                  <a:lnTo>
                    <a:pt x="4494098" y="34480"/>
                  </a:lnTo>
                  <a:lnTo>
                    <a:pt x="4495177" y="35839"/>
                  </a:lnTo>
                  <a:lnTo>
                    <a:pt x="4533709" y="35839"/>
                  </a:lnTo>
                  <a:lnTo>
                    <a:pt x="4533709" y="298678"/>
                  </a:lnTo>
                  <a:lnTo>
                    <a:pt x="4495177" y="298678"/>
                  </a:lnTo>
                  <a:lnTo>
                    <a:pt x="4494098" y="300291"/>
                  </a:lnTo>
                  <a:lnTo>
                    <a:pt x="4494098" y="329780"/>
                  </a:lnTo>
                  <a:lnTo>
                    <a:pt x="4495177" y="332320"/>
                  </a:lnTo>
                  <a:lnTo>
                    <a:pt x="4618571" y="332320"/>
                  </a:lnTo>
                  <a:lnTo>
                    <a:pt x="4621123" y="329780"/>
                  </a:lnTo>
                  <a:lnTo>
                    <a:pt x="4621123" y="300291"/>
                  </a:lnTo>
                  <a:lnTo>
                    <a:pt x="4619993" y="298678"/>
                  </a:lnTo>
                  <a:lnTo>
                    <a:pt x="4573702" y="298678"/>
                  </a:lnTo>
                  <a:lnTo>
                    <a:pt x="4573702" y="199047"/>
                  </a:lnTo>
                  <a:lnTo>
                    <a:pt x="4632414" y="199047"/>
                  </a:lnTo>
                  <a:lnTo>
                    <a:pt x="4642574" y="200787"/>
                  </a:lnTo>
                  <a:lnTo>
                    <a:pt x="4650117" y="205613"/>
                  </a:lnTo>
                  <a:lnTo>
                    <a:pt x="4655959" y="212902"/>
                  </a:lnTo>
                  <a:lnTo>
                    <a:pt x="4661065" y="222021"/>
                  </a:lnTo>
                  <a:lnTo>
                    <a:pt x="4704334" y="309245"/>
                  </a:lnTo>
                  <a:lnTo>
                    <a:pt x="4709439" y="318706"/>
                  </a:lnTo>
                  <a:lnTo>
                    <a:pt x="4715421" y="325983"/>
                  </a:lnTo>
                  <a:lnTo>
                    <a:pt x="4722609" y="330657"/>
                  </a:lnTo>
                  <a:lnTo>
                    <a:pt x="4731372" y="332320"/>
                  </a:lnTo>
                  <a:lnTo>
                    <a:pt x="4774679" y="332320"/>
                  </a:lnTo>
                  <a:lnTo>
                    <a:pt x="4777232" y="329780"/>
                  </a:lnTo>
                  <a:lnTo>
                    <a:pt x="4777232" y="300291"/>
                  </a:lnTo>
                  <a:close/>
                </a:path>
                <a:path w="5156834" h="335280">
                  <a:moveTo>
                    <a:pt x="5156466" y="5143"/>
                  </a:moveTo>
                  <a:lnTo>
                    <a:pt x="5153787" y="2400"/>
                  </a:lnTo>
                  <a:lnTo>
                    <a:pt x="4872075" y="2400"/>
                  </a:lnTo>
                  <a:lnTo>
                    <a:pt x="4869535" y="5143"/>
                  </a:lnTo>
                  <a:lnTo>
                    <a:pt x="4869535" y="84632"/>
                  </a:lnTo>
                  <a:lnTo>
                    <a:pt x="4872075" y="86982"/>
                  </a:lnTo>
                  <a:lnTo>
                    <a:pt x="4904194" y="86982"/>
                  </a:lnTo>
                  <a:lnTo>
                    <a:pt x="4906442" y="84632"/>
                  </a:lnTo>
                  <a:lnTo>
                    <a:pt x="4906442" y="35839"/>
                  </a:lnTo>
                  <a:lnTo>
                    <a:pt x="4993818" y="35839"/>
                  </a:lnTo>
                  <a:lnTo>
                    <a:pt x="4993818" y="298678"/>
                  </a:lnTo>
                  <a:lnTo>
                    <a:pt x="4956708" y="298678"/>
                  </a:lnTo>
                  <a:lnTo>
                    <a:pt x="4952746" y="300291"/>
                  </a:lnTo>
                  <a:lnTo>
                    <a:pt x="4952746" y="329780"/>
                  </a:lnTo>
                  <a:lnTo>
                    <a:pt x="4956708" y="332320"/>
                  </a:lnTo>
                  <a:lnTo>
                    <a:pt x="5065585" y="332320"/>
                  </a:lnTo>
                  <a:lnTo>
                    <a:pt x="5069395" y="332320"/>
                  </a:lnTo>
                  <a:lnTo>
                    <a:pt x="5071986" y="329780"/>
                  </a:lnTo>
                  <a:lnTo>
                    <a:pt x="5071986" y="300291"/>
                  </a:lnTo>
                  <a:lnTo>
                    <a:pt x="5069395" y="298678"/>
                  </a:lnTo>
                  <a:lnTo>
                    <a:pt x="5033810" y="298678"/>
                  </a:lnTo>
                  <a:lnTo>
                    <a:pt x="5033810" y="35839"/>
                  </a:lnTo>
                  <a:lnTo>
                    <a:pt x="5119268" y="35839"/>
                  </a:lnTo>
                  <a:lnTo>
                    <a:pt x="5119268" y="84632"/>
                  </a:lnTo>
                  <a:lnTo>
                    <a:pt x="5121910" y="86982"/>
                  </a:lnTo>
                  <a:lnTo>
                    <a:pt x="5153787" y="86982"/>
                  </a:lnTo>
                  <a:lnTo>
                    <a:pt x="5156466" y="84632"/>
                  </a:lnTo>
                  <a:lnTo>
                    <a:pt x="5156466" y="51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39224" y="2504757"/>
              <a:ext cx="1947545" cy="1422400"/>
            </a:xfrm>
            <a:custGeom>
              <a:avLst/>
              <a:gdLst/>
              <a:ahLst/>
              <a:cxnLst/>
              <a:rect l="l" t="t" r="r" b="b"/>
              <a:pathLst>
                <a:path w="1947545" h="1422400">
                  <a:moveTo>
                    <a:pt x="385152" y="161569"/>
                  </a:moveTo>
                  <a:lnTo>
                    <a:pt x="371576" y="117843"/>
                  </a:lnTo>
                  <a:lnTo>
                    <a:pt x="333857" y="89141"/>
                  </a:lnTo>
                  <a:lnTo>
                    <a:pt x="285076" y="78651"/>
                  </a:lnTo>
                  <a:lnTo>
                    <a:pt x="271970" y="78651"/>
                  </a:lnTo>
                  <a:lnTo>
                    <a:pt x="222415" y="83769"/>
                  </a:lnTo>
                  <a:lnTo>
                    <a:pt x="162356" y="100355"/>
                  </a:lnTo>
                  <a:lnTo>
                    <a:pt x="115887" y="123888"/>
                  </a:lnTo>
                  <a:lnTo>
                    <a:pt x="78765" y="156248"/>
                  </a:lnTo>
                  <a:lnTo>
                    <a:pt x="51054" y="197573"/>
                  </a:lnTo>
                  <a:lnTo>
                    <a:pt x="32804" y="247967"/>
                  </a:lnTo>
                  <a:lnTo>
                    <a:pt x="24942" y="303149"/>
                  </a:lnTo>
                  <a:lnTo>
                    <a:pt x="24345" y="320763"/>
                  </a:lnTo>
                  <a:lnTo>
                    <a:pt x="26225" y="350850"/>
                  </a:lnTo>
                  <a:lnTo>
                    <a:pt x="32004" y="379285"/>
                  </a:lnTo>
                  <a:lnTo>
                    <a:pt x="41871" y="406044"/>
                  </a:lnTo>
                  <a:lnTo>
                    <a:pt x="56019" y="431101"/>
                  </a:lnTo>
                  <a:lnTo>
                    <a:pt x="70091" y="454761"/>
                  </a:lnTo>
                  <a:lnTo>
                    <a:pt x="80073" y="477926"/>
                  </a:lnTo>
                  <a:lnTo>
                    <a:pt x="86029" y="500430"/>
                  </a:lnTo>
                  <a:lnTo>
                    <a:pt x="87998" y="522097"/>
                  </a:lnTo>
                  <a:lnTo>
                    <a:pt x="87541" y="531939"/>
                  </a:lnTo>
                  <a:lnTo>
                    <a:pt x="70002" y="579780"/>
                  </a:lnTo>
                  <a:lnTo>
                    <a:pt x="31826" y="609460"/>
                  </a:lnTo>
                  <a:lnTo>
                    <a:pt x="18300" y="615111"/>
                  </a:lnTo>
                  <a:lnTo>
                    <a:pt x="8496" y="624852"/>
                  </a:lnTo>
                  <a:lnTo>
                    <a:pt x="2413" y="638733"/>
                  </a:lnTo>
                  <a:lnTo>
                    <a:pt x="0" y="656793"/>
                  </a:lnTo>
                  <a:lnTo>
                    <a:pt x="0" y="659434"/>
                  </a:lnTo>
                  <a:lnTo>
                    <a:pt x="1930" y="676148"/>
                  </a:lnTo>
                  <a:lnTo>
                    <a:pt x="7734" y="689914"/>
                  </a:lnTo>
                  <a:lnTo>
                    <a:pt x="17348" y="700582"/>
                  </a:lnTo>
                  <a:lnTo>
                    <a:pt x="45707" y="716394"/>
                  </a:lnTo>
                  <a:lnTo>
                    <a:pt x="58674" y="728205"/>
                  </a:lnTo>
                  <a:lnTo>
                    <a:pt x="80022" y="761707"/>
                  </a:lnTo>
                  <a:lnTo>
                    <a:pt x="87998" y="801903"/>
                  </a:lnTo>
                  <a:lnTo>
                    <a:pt x="86029" y="823252"/>
                  </a:lnTo>
                  <a:lnTo>
                    <a:pt x="80073" y="845273"/>
                  </a:lnTo>
                  <a:lnTo>
                    <a:pt x="70091" y="868362"/>
                  </a:lnTo>
                  <a:lnTo>
                    <a:pt x="41871" y="917676"/>
                  </a:lnTo>
                  <a:lnTo>
                    <a:pt x="32004" y="944435"/>
                  </a:lnTo>
                  <a:lnTo>
                    <a:pt x="26225" y="972896"/>
                  </a:lnTo>
                  <a:lnTo>
                    <a:pt x="24345" y="1002893"/>
                  </a:lnTo>
                  <a:lnTo>
                    <a:pt x="24942" y="1020648"/>
                  </a:lnTo>
                  <a:lnTo>
                    <a:pt x="32804" y="1074712"/>
                  </a:lnTo>
                  <a:lnTo>
                    <a:pt x="51054" y="1125143"/>
                  </a:lnTo>
                  <a:lnTo>
                    <a:pt x="78765" y="1166837"/>
                  </a:lnTo>
                  <a:lnTo>
                    <a:pt x="115887" y="1199730"/>
                  </a:lnTo>
                  <a:lnTo>
                    <a:pt x="162356" y="1223733"/>
                  </a:lnTo>
                  <a:lnTo>
                    <a:pt x="221830" y="1239672"/>
                  </a:lnTo>
                  <a:lnTo>
                    <a:pt x="271970" y="1245285"/>
                  </a:lnTo>
                  <a:lnTo>
                    <a:pt x="285076" y="1245285"/>
                  </a:lnTo>
                  <a:lnTo>
                    <a:pt x="333857" y="1234313"/>
                  </a:lnTo>
                  <a:lnTo>
                    <a:pt x="371576" y="1205026"/>
                  </a:lnTo>
                  <a:lnTo>
                    <a:pt x="385152" y="1160665"/>
                  </a:lnTo>
                  <a:lnTo>
                    <a:pt x="383667" y="1145044"/>
                  </a:lnTo>
                  <a:lnTo>
                    <a:pt x="360807" y="1105560"/>
                  </a:lnTo>
                  <a:lnTo>
                    <a:pt x="320903" y="1084160"/>
                  </a:lnTo>
                  <a:lnTo>
                    <a:pt x="276758" y="1085786"/>
                  </a:lnTo>
                  <a:lnTo>
                    <a:pt x="241122" y="1103363"/>
                  </a:lnTo>
                  <a:lnTo>
                    <a:pt x="227952" y="1108265"/>
                  </a:lnTo>
                  <a:lnTo>
                    <a:pt x="213258" y="1111516"/>
                  </a:lnTo>
                  <a:lnTo>
                    <a:pt x="196875" y="1113434"/>
                  </a:lnTo>
                  <a:lnTo>
                    <a:pt x="192722" y="1113434"/>
                  </a:lnTo>
                  <a:lnTo>
                    <a:pt x="146951" y="1101788"/>
                  </a:lnTo>
                  <a:lnTo>
                    <a:pt x="109804" y="1067231"/>
                  </a:lnTo>
                  <a:lnTo>
                    <a:pt x="95237" y="1031125"/>
                  </a:lnTo>
                  <a:lnTo>
                    <a:pt x="94208" y="1017066"/>
                  </a:lnTo>
                  <a:lnTo>
                    <a:pt x="95885" y="997572"/>
                  </a:lnTo>
                  <a:lnTo>
                    <a:pt x="100825" y="976096"/>
                  </a:lnTo>
                  <a:lnTo>
                    <a:pt x="108851" y="952906"/>
                  </a:lnTo>
                  <a:lnTo>
                    <a:pt x="119824" y="928281"/>
                  </a:lnTo>
                  <a:lnTo>
                    <a:pt x="135102" y="894765"/>
                  </a:lnTo>
                  <a:lnTo>
                    <a:pt x="145935" y="861491"/>
                  </a:lnTo>
                  <a:lnTo>
                    <a:pt x="152400" y="828700"/>
                  </a:lnTo>
                  <a:lnTo>
                    <a:pt x="154533" y="796620"/>
                  </a:lnTo>
                  <a:lnTo>
                    <a:pt x="154305" y="785114"/>
                  </a:lnTo>
                  <a:lnTo>
                    <a:pt x="144399" y="724433"/>
                  </a:lnTo>
                  <a:lnTo>
                    <a:pt x="123964" y="679704"/>
                  </a:lnTo>
                  <a:lnTo>
                    <a:pt x="109804" y="661974"/>
                  </a:lnTo>
                  <a:lnTo>
                    <a:pt x="123964" y="644004"/>
                  </a:lnTo>
                  <a:lnTo>
                    <a:pt x="144399" y="598220"/>
                  </a:lnTo>
                  <a:lnTo>
                    <a:pt x="152311" y="560070"/>
                  </a:lnTo>
                  <a:lnTo>
                    <a:pt x="154533" y="527126"/>
                  </a:lnTo>
                  <a:lnTo>
                    <a:pt x="152400" y="495173"/>
                  </a:lnTo>
                  <a:lnTo>
                    <a:pt x="145935" y="462280"/>
                  </a:lnTo>
                  <a:lnTo>
                    <a:pt x="135102" y="428828"/>
                  </a:lnTo>
                  <a:lnTo>
                    <a:pt x="119824" y="395224"/>
                  </a:lnTo>
                  <a:lnTo>
                    <a:pt x="108851" y="370128"/>
                  </a:lnTo>
                  <a:lnTo>
                    <a:pt x="100825" y="346837"/>
                  </a:lnTo>
                  <a:lnTo>
                    <a:pt x="95885" y="325247"/>
                  </a:lnTo>
                  <a:lnTo>
                    <a:pt x="94208" y="305257"/>
                  </a:lnTo>
                  <a:lnTo>
                    <a:pt x="95237" y="291515"/>
                  </a:lnTo>
                  <a:lnTo>
                    <a:pt x="127279" y="236347"/>
                  </a:lnTo>
                  <a:lnTo>
                    <a:pt x="168783" y="213512"/>
                  </a:lnTo>
                  <a:lnTo>
                    <a:pt x="192722" y="210705"/>
                  </a:lnTo>
                  <a:lnTo>
                    <a:pt x="196875" y="210705"/>
                  </a:lnTo>
                  <a:lnTo>
                    <a:pt x="213258" y="212280"/>
                  </a:lnTo>
                  <a:lnTo>
                    <a:pt x="227952" y="215519"/>
                  </a:lnTo>
                  <a:lnTo>
                    <a:pt x="241122" y="220510"/>
                  </a:lnTo>
                  <a:lnTo>
                    <a:pt x="253009" y="227330"/>
                  </a:lnTo>
                  <a:lnTo>
                    <a:pt x="264261" y="233324"/>
                  </a:lnTo>
                  <a:lnTo>
                    <a:pt x="276758" y="237705"/>
                  </a:lnTo>
                  <a:lnTo>
                    <a:pt x="290296" y="240398"/>
                  </a:lnTo>
                  <a:lnTo>
                    <a:pt x="304634" y="241312"/>
                  </a:lnTo>
                  <a:lnTo>
                    <a:pt x="320903" y="239852"/>
                  </a:lnTo>
                  <a:lnTo>
                    <a:pt x="360807" y="218376"/>
                  </a:lnTo>
                  <a:lnTo>
                    <a:pt x="383667" y="178104"/>
                  </a:lnTo>
                  <a:lnTo>
                    <a:pt x="385152" y="161569"/>
                  </a:lnTo>
                  <a:close/>
                </a:path>
                <a:path w="1947545" h="1422400">
                  <a:moveTo>
                    <a:pt x="1947545" y="723900"/>
                  </a:moveTo>
                  <a:lnTo>
                    <a:pt x="1945868" y="711200"/>
                  </a:lnTo>
                  <a:lnTo>
                    <a:pt x="1940928" y="698500"/>
                  </a:lnTo>
                  <a:lnTo>
                    <a:pt x="1906778" y="698500"/>
                  </a:lnTo>
                  <a:lnTo>
                    <a:pt x="1902802" y="711200"/>
                  </a:lnTo>
                  <a:lnTo>
                    <a:pt x="1901444" y="723900"/>
                  </a:lnTo>
                  <a:lnTo>
                    <a:pt x="1897888" y="762000"/>
                  </a:lnTo>
                  <a:lnTo>
                    <a:pt x="1891017" y="800100"/>
                  </a:lnTo>
                  <a:lnTo>
                    <a:pt x="1880717" y="838200"/>
                  </a:lnTo>
                  <a:lnTo>
                    <a:pt x="1866874" y="850900"/>
                  </a:lnTo>
                  <a:lnTo>
                    <a:pt x="1850872" y="876300"/>
                  </a:lnTo>
                  <a:lnTo>
                    <a:pt x="1834083" y="889000"/>
                  </a:lnTo>
                  <a:lnTo>
                    <a:pt x="1816341" y="889000"/>
                  </a:lnTo>
                  <a:lnTo>
                    <a:pt x="1797507" y="901700"/>
                  </a:lnTo>
                  <a:lnTo>
                    <a:pt x="1796529" y="901700"/>
                  </a:lnTo>
                  <a:lnTo>
                    <a:pt x="1761058" y="889000"/>
                  </a:lnTo>
                  <a:lnTo>
                    <a:pt x="1715046" y="838200"/>
                  </a:lnTo>
                  <a:lnTo>
                    <a:pt x="1704416" y="800100"/>
                  </a:lnTo>
                  <a:lnTo>
                    <a:pt x="1700644" y="762000"/>
                  </a:lnTo>
                  <a:lnTo>
                    <a:pt x="1700403" y="749300"/>
                  </a:lnTo>
                  <a:lnTo>
                    <a:pt x="1702054" y="723900"/>
                  </a:lnTo>
                  <a:lnTo>
                    <a:pt x="1707159" y="685800"/>
                  </a:lnTo>
                  <a:lnTo>
                    <a:pt x="1715973" y="647700"/>
                  </a:lnTo>
                  <a:lnTo>
                    <a:pt x="1722374" y="635000"/>
                  </a:lnTo>
                  <a:lnTo>
                    <a:pt x="1728762" y="622300"/>
                  </a:lnTo>
                  <a:lnTo>
                    <a:pt x="1732483" y="609600"/>
                  </a:lnTo>
                  <a:lnTo>
                    <a:pt x="1736204" y="596900"/>
                  </a:lnTo>
                  <a:lnTo>
                    <a:pt x="1741411" y="584200"/>
                  </a:lnTo>
                  <a:lnTo>
                    <a:pt x="1744484" y="571500"/>
                  </a:lnTo>
                  <a:lnTo>
                    <a:pt x="1745488" y="558800"/>
                  </a:lnTo>
                  <a:lnTo>
                    <a:pt x="1743062" y="546100"/>
                  </a:lnTo>
                  <a:lnTo>
                    <a:pt x="1735810" y="533400"/>
                  </a:lnTo>
                  <a:lnTo>
                    <a:pt x="1723707" y="520700"/>
                  </a:lnTo>
                  <a:lnTo>
                    <a:pt x="1679854" y="520700"/>
                  </a:lnTo>
                  <a:lnTo>
                    <a:pt x="1665008" y="533400"/>
                  </a:lnTo>
                  <a:lnTo>
                    <a:pt x="1649514" y="558800"/>
                  </a:lnTo>
                  <a:lnTo>
                    <a:pt x="1627022" y="571500"/>
                  </a:lnTo>
                  <a:lnTo>
                    <a:pt x="1602244" y="596900"/>
                  </a:lnTo>
                  <a:lnTo>
                    <a:pt x="1575117" y="596900"/>
                  </a:lnTo>
                  <a:lnTo>
                    <a:pt x="1545577" y="609600"/>
                  </a:lnTo>
                  <a:lnTo>
                    <a:pt x="1554480" y="584200"/>
                  </a:lnTo>
                  <a:lnTo>
                    <a:pt x="1560779" y="558800"/>
                  </a:lnTo>
                  <a:lnTo>
                    <a:pt x="1564525" y="546100"/>
                  </a:lnTo>
                  <a:lnTo>
                    <a:pt x="1559928" y="495300"/>
                  </a:lnTo>
                  <a:lnTo>
                    <a:pt x="1524419" y="457200"/>
                  </a:lnTo>
                  <a:lnTo>
                    <a:pt x="1495564" y="444500"/>
                  </a:lnTo>
                  <a:lnTo>
                    <a:pt x="1463586" y="457200"/>
                  </a:lnTo>
                  <a:lnTo>
                    <a:pt x="1439113" y="469900"/>
                  </a:lnTo>
                  <a:lnTo>
                    <a:pt x="1422336" y="495300"/>
                  </a:lnTo>
                  <a:lnTo>
                    <a:pt x="1413421" y="533400"/>
                  </a:lnTo>
                  <a:lnTo>
                    <a:pt x="1413916" y="546100"/>
                  </a:lnTo>
                  <a:lnTo>
                    <a:pt x="1422514" y="584200"/>
                  </a:lnTo>
                  <a:lnTo>
                    <a:pt x="1445653" y="622300"/>
                  </a:lnTo>
                  <a:lnTo>
                    <a:pt x="1460728" y="647700"/>
                  </a:lnTo>
                  <a:lnTo>
                    <a:pt x="1478254" y="660400"/>
                  </a:lnTo>
                  <a:lnTo>
                    <a:pt x="1474241" y="660400"/>
                  </a:lnTo>
                  <a:lnTo>
                    <a:pt x="1472336" y="673100"/>
                  </a:lnTo>
                  <a:lnTo>
                    <a:pt x="1445717" y="711200"/>
                  </a:lnTo>
                  <a:lnTo>
                    <a:pt x="1411605" y="736600"/>
                  </a:lnTo>
                  <a:lnTo>
                    <a:pt x="1392593" y="736600"/>
                  </a:lnTo>
                  <a:lnTo>
                    <a:pt x="1372755" y="749300"/>
                  </a:lnTo>
                  <a:lnTo>
                    <a:pt x="1351864" y="749300"/>
                  </a:lnTo>
                  <a:lnTo>
                    <a:pt x="1352778" y="736600"/>
                  </a:lnTo>
                  <a:lnTo>
                    <a:pt x="1353248" y="723900"/>
                  </a:lnTo>
                  <a:lnTo>
                    <a:pt x="1353413" y="723900"/>
                  </a:lnTo>
                  <a:lnTo>
                    <a:pt x="1353439" y="711200"/>
                  </a:lnTo>
                  <a:lnTo>
                    <a:pt x="1349362" y="660400"/>
                  </a:lnTo>
                  <a:lnTo>
                    <a:pt x="1337017" y="609600"/>
                  </a:lnTo>
                  <a:lnTo>
                    <a:pt x="1316266" y="571500"/>
                  </a:lnTo>
                  <a:lnTo>
                    <a:pt x="1286941" y="533400"/>
                  </a:lnTo>
                  <a:lnTo>
                    <a:pt x="1285328" y="531685"/>
                  </a:lnTo>
                  <a:lnTo>
                    <a:pt x="1285328" y="711200"/>
                  </a:lnTo>
                  <a:lnTo>
                    <a:pt x="1285316" y="723900"/>
                  </a:lnTo>
                  <a:lnTo>
                    <a:pt x="1285176" y="723900"/>
                  </a:lnTo>
                  <a:lnTo>
                    <a:pt x="1284795" y="736600"/>
                  </a:lnTo>
                  <a:lnTo>
                    <a:pt x="1284058" y="749300"/>
                  </a:lnTo>
                  <a:lnTo>
                    <a:pt x="1268806" y="740473"/>
                  </a:lnTo>
                  <a:lnTo>
                    <a:pt x="1268806" y="800100"/>
                  </a:lnTo>
                  <a:lnTo>
                    <a:pt x="1242999" y="838200"/>
                  </a:lnTo>
                  <a:lnTo>
                    <a:pt x="1211465" y="876300"/>
                  </a:lnTo>
                  <a:lnTo>
                    <a:pt x="1174292" y="889000"/>
                  </a:lnTo>
                  <a:lnTo>
                    <a:pt x="1131570" y="901700"/>
                  </a:lnTo>
                  <a:lnTo>
                    <a:pt x="1101166" y="901700"/>
                  </a:lnTo>
                  <a:lnTo>
                    <a:pt x="1072972" y="889000"/>
                  </a:lnTo>
                  <a:lnTo>
                    <a:pt x="1046911" y="863600"/>
                  </a:lnTo>
                  <a:lnTo>
                    <a:pt x="1022883" y="850900"/>
                  </a:lnTo>
                  <a:lnTo>
                    <a:pt x="1016406" y="838200"/>
                  </a:lnTo>
                  <a:lnTo>
                    <a:pt x="1003465" y="812800"/>
                  </a:lnTo>
                  <a:lnTo>
                    <a:pt x="989291" y="787400"/>
                  </a:lnTo>
                  <a:lnTo>
                    <a:pt x="980605" y="749300"/>
                  </a:lnTo>
                  <a:lnTo>
                    <a:pt x="977658" y="711200"/>
                  </a:lnTo>
                  <a:lnTo>
                    <a:pt x="979170" y="685800"/>
                  </a:lnTo>
                  <a:lnTo>
                    <a:pt x="983716" y="660400"/>
                  </a:lnTo>
                  <a:lnTo>
                    <a:pt x="991362" y="635000"/>
                  </a:lnTo>
                  <a:lnTo>
                    <a:pt x="1002157" y="609600"/>
                  </a:lnTo>
                  <a:lnTo>
                    <a:pt x="1013815" y="647700"/>
                  </a:lnTo>
                  <a:lnTo>
                    <a:pt x="1033399" y="685800"/>
                  </a:lnTo>
                  <a:lnTo>
                    <a:pt x="1061123" y="711200"/>
                  </a:lnTo>
                  <a:lnTo>
                    <a:pt x="1097203" y="749300"/>
                  </a:lnTo>
                  <a:lnTo>
                    <a:pt x="1133805" y="762000"/>
                  </a:lnTo>
                  <a:lnTo>
                    <a:pt x="1174381" y="774700"/>
                  </a:lnTo>
                  <a:lnTo>
                    <a:pt x="1219276" y="787400"/>
                  </a:lnTo>
                  <a:lnTo>
                    <a:pt x="1268806" y="800100"/>
                  </a:lnTo>
                  <a:lnTo>
                    <a:pt x="1268806" y="740473"/>
                  </a:lnTo>
                  <a:lnTo>
                    <a:pt x="1262138" y="736600"/>
                  </a:lnTo>
                  <a:lnTo>
                    <a:pt x="1240637" y="736600"/>
                  </a:lnTo>
                  <a:lnTo>
                    <a:pt x="1219441" y="723900"/>
                  </a:lnTo>
                  <a:lnTo>
                    <a:pt x="1198397" y="723900"/>
                  </a:lnTo>
                  <a:lnTo>
                    <a:pt x="1143622" y="698500"/>
                  </a:lnTo>
                  <a:lnTo>
                    <a:pt x="1104290" y="660400"/>
                  </a:lnTo>
                  <a:lnTo>
                    <a:pt x="1080300" y="622300"/>
                  </a:lnTo>
                  <a:lnTo>
                    <a:pt x="1077391" y="609600"/>
                  </a:lnTo>
                  <a:lnTo>
                    <a:pt x="1071587" y="584200"/>
                  </a:lnTo>
                  <a:lnTo>
                    <a:pt x="1075448" y="558800"/>
                  </a:lnTo>
                  <a:lnTo>
                    <a:pt x="1086891" y="546100"/>
                  </a:lnTo>
                  <a:lnTo>
                    <a:pt x="1105674" y="533400"/>
                  </a:lnTo>
                  <a:lnTo>
                    <a:pt x="1131570" y="520700"/>
                  </a:lnTo>
                  <a:lnTo>
                    <a:pt x="1162342" y="533400"/>
                  </a:lnTo>
                  <a:lnTo>
                    <a:pt x="1190840" y="533400"/>
                  </a:lnTo>
                  <a:lnTo>
                    <a:pt x="1240396" y="584200"/>
                  </a:lnTo>
                  <a:lnTo>
                    <a:pt x="1274584" y="635000"/>
                  </a:lnTo>
                  <a:lnTo>
                    <a:pt x="1282700" y="673100"/>
                  </a:lnTo>
                  <a:lnTo>
                    <a:pt x="1285328" y="711200"/>
                  </a:lnTo>
                  <a:lnTo>
                    <a:pt x="1285328" y="531685"/>
                  </a:lnTo>
                  <a:lnTo>
                    <a:pt x="1275016" y="520700"/>
                  </a:lnTo>
                  <a:lnTo>
                    <a:pt x="1251178" y="495300"/>
                  </a:lnTo>
                  <a:lnTo>
                    <a:pt x="1211986" y="482600"/>
                  </a:lnTo>
                  <a:lnTo>
                    <a:pt x="1169492" y="469900"/>
                  </a:lnTo>
                  <a:lnTo>
                    <a:pt x="1123797" y="457200"/>
                  </a:lnTo>
                  <a:lnTo>
                    <a:pt x="1078395" y="469900"/>
                  </a:lnTo>
                  <a:lnTo>
                    <a:pt x="1036015" y="482600"/>
                  </a:lnTo>
                  <a:lnTo>
                    <a:pt x="996899" y="495300"/>
                  </a:lnTo>
                  <a:lnTo>
                    <a:pt x="961288" y="533400"/>
                  </a:lnTo>
                  <a:lnTo>
                    <a:pt x="932548" y="571500"/>
                  </a:lnTo>
                  <a:lnTo>
                    <a:pt x="911656" y="609600"/>
                  </a:lnTo>
                  <a:lnTo>
                    <a:pt x="898918" y="660400"/>
                  </a:lnTo>
                  <a:lnTo>
                    <a:pt x="894600" y="711200"/>
                  </a:lnTo>
                  <a:lnTo>
                    <a:pt x="894816" y="723900"/>
                  </a:lnTo>
                  <a:lnTo>
                    <a:pt x="895438" y="736600"/>
                  </a:lnTo>
                  <a:lnTo>
                    <a:pt x="896493" y="749300"/>
                  </a:lnTo>
                  <a:lnTo>
                    <a:pt x="897966" y="749300"/>
                  </a:lnTo>
                  <a:lnTo>
                    <a:pt x="897966" y="762000"/>
                  </a:lnTo>
                  <a:lnTo>
                    <a:pt x="897331" y="762000"/>
                  </a:lnTo>
                  <a:lnTo>
                    <a:pt x="893889" y="787400"/>
                  </a:lnTo>
                  <a:lnTo>
                    <a:pt x="887539" y="812800"/>
                  </a:lnTo>
                  <a:lnTo>
                    <a:pt x="878116" y="838200"/>
                  </a:lnTo>
                  <a:lnTo>
                    <a:pt x="865454" y="850900"/>
                  </a:lnTo>
                  <a:lnTo>
                    <a:pt x="850722" y="876300"/>
                  </a:lnTo>
                  <a:lnTo>
                    <a:pt x="833767" y="876300"/>
                  </a:lnTo>
                  <a:lnTo>
                    <a:pt x="814641" y="889000"/>
                  </a:lnTo>
                  <a:lnTo>
                    <a:pt x="753922" y="889000"/>
                  </a:lnTo>
                  <a:lnTo>
                    <a:pt x="690981" y="850900"/>
                  </a:lnTo>
                  <a:lnTo>
                    <a:pt x="667651" y="812800"/>
                  </a:lnTo>
                  <a:lnTo>
                    <a:pt x="649808" y="762000"/>
                  </a:lnTo>
                  <a:lnTo>
                    <a:pt x="637527" y="711200"/>
                  </a:lnTo>
                  <a:lnTo>
                    <a:pt x="663981" y="660400"/>
                  </a:lnTo>
                  <a:lnTo>
                    <a:pt x="679399" y="635000"/>
                  </a:lnTo>
                  <a:lnTo>
                    <a:pt x="687108" y="622300"/>
                  </a:lnTo>
                  <a:lnTo>
                    <a:pt x="706970" y="571500"/>
                  </a:lnTo>
                  <a:lnTo>
                    <a:pt x="723607" y="520700"/>
                  </a:lnTo>
                  <a:lnTo>
                    <a:pt x="737057" y="469900"/>
                  </a:lnTo>
                  <a:lnTo>
                    <a:pt x="747344" y="419100"/>
                  </a:lnTo>
                  <a:lnTo>
                    <a:pt x="756488" y="368300"/>
                  </a:lnTo>
                  <a:lnTo>
                    <a:pt x="762889" y="317500"/>
                  </a:lnTo>
                  <a:lnTo>
                    <a:pt x="766648" y="266700"/>
                  </a:lnTo>
                  <a:lnTo>
                    <a:pt x="767880" y="228600"/>
                  </a:lnTo>
                  <a:lnTo>
                    <a:pt x="766165" y="177800"/>
                  </a:lnTo>
                  <a:lnTo>
                    <a:pt x="760958" y="127000"/>
                  </a:lnTo>
                  <a:lnTo>
                    <a:pt x="752182" y="88900"/>
                  </a:lnTo>
                  <a:lnTo>
                    <a:pt x="745947" y="76200"/>
                  </a:lnTo>
                  <a:lnTo>
                    <a:pt x="739711" y="63500"/>
                  </a:lnTo>
                  <a:lnTo>
                    <a:pt x="724230" y="38100"/>
                  </a:lnTo>
                  <a:lnTo>
                    <a:pt x="711746" y="20586"/>
                  </a:lnTo>
                  <a:lnTo>
                    <a:pt x="711746" y="241300"/>
                  </a:lnTo>
                  <a:lnTo>
                    <a:pt x="710234" y="292100"/>
                  </a:lnTo>
                  <a:lnTo>
                    <a:pt x="705739" y="330200"/>
                  </a:lnTo>
                  <a:lnTo>
                    <a:pt x="698296" y="381000"/>
                  </a:lnTo>
                  <a:lnTo>
                    <a:pt x="687933" y="431800"/>
                  </a:lnTo>
                  <a:lnTo>
                    <a:pt x="674700" y="482600"/>
                  </a:lnTo>
                  <a:lnTo>
                    <a:pt x="658634" y="520700"/>
                  </a:lnTo>
                  <a:lnTo>
                    <a:pt x="639787" y="571500"/>
                  </a:lnTo>
                  <a:lnTo>
                    <a:pt x="618172" y="635000"/>
                  </a:lnTo>
                  <a:lnTo>
                    <a:pt x="607428" y="520700"/>
                  </a:lnTo>
                  <a:lnTo>
                    <a:pt x="603770" y="469900"/>
                  </a:lnTo>
                  <a:lnTo>
                    <a:pt x="601205" y="419100"/>
                  </a:lnTo>
                  <a:lnTo>
                    <a:pt x="599694" y="368300"/>
                  </a:lnTo>
                  <a:lnTo>
                    <a:pt x="599198" y="330200"/>
                  </a:lnTo>
                  <a:lnTo>
                    <a:pt x="604812" y="254000"/>
                  </a:lnTo>
                  <a:lnTo>
                    <a:pt x="612444" y="190500"/>
                  </a:lnTo>
                  <a:lnTo>
                    <a:pt x="622160" y="139700"/>
                  </a:lnTo>
                  <a:lnTo>
                    <a:pt x="634022" y="101600"/>
                  </a:lnTo>
                  <a:lnTo>
                    <a:pt x="648106" y="76200"/>
                  </a:lnTo>
                  <a:lnTo>
                    <a:pt x="664476" y="76200"/>
                  </a:lnTo>
                  <a:lnTo>
                    <a:pt x="685419" y="88900"/>
                  </a:lnTo>
                  <a:lnTo>
                    <a:pt x="700151" y="114300"/>
                  </a:lnTo>
                  <a:lnTo>
                    <a:pt x="708875" y="165100"/>
                  </a:lnTo>
                  <a:lnTo>
                    <a:pt x="711746" y="241300"/>
                  </a:lnTo>
                  <a:lnTo>
                    <a:pt x="711746" y="20586"/>
                  </a:lnTo>
                  <a:lnTo>
                    <a:pt x="706132" y="12700"/>
                  </a:lnTo>
                  <a:lnTo>
                    <a:pt x="685368" y="0"/>
                  </a:lnTo>
                  <a:lnTo>
                    <a:pt x="661885" y="0"/>
                  </a:lnTo>
                  <a:lnTo>
                    <a:pt x="603681" y="25400"/>
                  </a:lnTo>
                  <a:lnTo>
                    <a:pt x="561949" y="88900"/>
                  </a:lnTo>
                  <a:lnTo>
                    <a:pt x="547217" y="127000"/>
                  </a:lnTo>
                  <a:lnTo>
                    <a:pt x="536549" y="177800"/>
                  </a:lnTo>
                  <a:lnTo>
                    <a:pt x="529945" y="241300"/>
                  </a:lnTo>
                  <a:lnTo>
                    <a:pt x="527380" y="317500"/>
                  </a:lnTo>
                  <a:lnTo>
                    <a:pt x="527989" y="355600"/>
                  </a:lnTo>
                  <a:lnTo>
                    <a:pt x="529831" y="406400"/>
                  </a:lnTo>
                  <a:lnTo>
                    <a:pt x="532930" y="444500"/>
                  </a:lnTo>
                  <a:lnTo>
                    <a:pt x="537286" y="495300"/>
                  </a:lnTo>
                  <a:lnTo>
                    <a:pt x="542937" y="546100"/>
                  </a:lnTo>
                  <a:lnTo>
                    <a:pt x="549884" y="596900"/>
                  </a:lnTo>
                  <a:lnTo>
                    <a:pt x="558139" y="660400"/>
                  </a:lnTo>
                  <a:lnTo>
                    <a:pt x="542251" y="660400"/>
                  </a:lnTo>
                  <a:lnTo>
                    <a:pt x="535343" y="673100"/>
                  </a:lnTo>
                  <a:lnTo>
                    <a:pt x="528853" y="673100"/>
                  </a:lnTo>
                  <a:lnTo>
                    <a:pt x="522744" y="685800"/>
                  </a:lnTo>
                  <a:lnTo>
                    <a:pt x="518325" y="698500"/>
                  </a:lnTo>
                  <a:lnTo>
                    <a:pt x="515632" y="711200"/>
                  </a:lnTo>
                  <a:lnTo>
                    <a:pt x="514718" y="723900"/>
                  </a:lnTo>
                  <a:lnTo>
                    <a:pt x="515632" y="736600"/>
                  </a:lnTo>
                  <a:lnTo>
                    <a:pt x="518325" y="749300"/>
                  </a:lnTo>
                  <a:lnTo>
                    <a:pt x="522744" y="749300"/>
                  </a:lnTo>
                  <a:lnTo>
                    <a:pt x="528853" y="762000"/>
                  </a:lnTo>
                  <a:lnTo>
                    <a:pt x="536575" y="774700"/>
                  </a:lnTo>
                  <a:lnTo>
                    <a:pt x="544995" y="774700"/>
                  </a:lnTo>
                  <a:lnTo>
                    <a:pt x="554266" y="787400"/>
                  </a:lnTo>
                  <a:lnTo>
                    <a:pt x="577596" y="787400"/>
                  </a:lnTo>
                  <a:lnTo>
                    <a:pt x="589610" y="838200"/>
                  </a:lnTo>
                  <a:lnTo>
                    <a:pt x="600214" y="889000"/>
                  </a:lnTo>
                  <a:lnTo>
                    <a:pt x="609447" y="939800"/>
                  </a:lnTo>
                  <a:lnTo>
                    <a:pt x="617321" y="990600"/>
                  </a:lnTo>
                  <a:lnTo>
                    <a:pt x="623887" y="1041400"/>
                  </a:lnTo>
                  <a:lnTo>
                    <a:pt x="629158" y="1092200"/>
                  </a:lnTo>
                  <a:lnTo>
                    <a:pt x="633171" y="1143000"/>
                  </a:lnTo>
                  <a:lnTo>
                    <a:pt x="635952" y="1181100"/>
                  </a:lnTo>
                  <a:lnTo>
                    <a:pt x="637527" y="1231900"/>
                  </a:lnTo>
                  <a:lnTo>
                    <a:pt x="636600" y="1257300"/>
                  </a:lnTo>
                  <a:lnTo>
                    <a:pt x="633730" y="1282700"/>
                  </a:lnTo>
                  <a:lnTo>
                    <a:pt x="628827" y="1308100"/>
                  </a:lnTo>
                  <a:lnTo>
                    <a:pt x="621792" y="1333500"/>
                  </a:lnTo>
                  <a:lnTo>
                    <a:pt x="618731" y="1346200"/>
                  </a:lnTo>
                  <a:lnTo>
                    <a:pt x="616889" y="1358900"/>
                  </a:lnTo>
                  <a:lnTo>
                    <a:pt x="616000" y="1371600"/>
                  </a:lnTo>
                  <a:lnTo>
                    <a:pt x="615772" y="1371600"/>
                  </a:lnTo>
                  <a:lnTo>
                    <a:pt x="616000" y="1384300"/>
                  </a:lnTo>
                  <a:lnTo>
                    <a:pt x="616889" y="1384300"/>
                  </a:lnTo>
                  <a:lnTo>
                    <a:pt x="618731" y="1397000"/>
                  </a:lnTo>
                  <a:lnTo>
                    <a:pt x="621792" y="1397000"/>
                  </a:lnTo>
                  <a:lnTo>
                    <a:pt x="629742" y="1409700"/>
                  </a:lnTo>
                  <a:lnTo>
                    <a:pt x="640118" y="1422400"/>
                  </a:lnTo>
                  <a:lnTo>
                    <a:pt x="697750" y="1422400"/>
                  </a:lnTo>
                  <a:lnTo>
                    <a:pt x="708596" y="1409700"/>
                  </a:lnTo>
                  <a:lnTo>
                    <a:pt x="722668" y="1371600"/>
                  </a:lnTo>
                  <a:lnTo>
                    <a:pt x="729119" y="1308100"/>
                  </a:lnTo>
                  <a:lnTo>
                    <a:pt x="729881" y="1270000"/>
                  </a:lnTo>
                  <a:lnTo>
                    <a:pt x="728205" y="1231900"/>
                  </a:lnTo>
                  <a:lnTo>
                    <a:pt x="724522" y="1193800"/>
                  </a:lnTo>
                  <a:lnTo>
                    <a:pt x="718858" y="1143000"/>
                  </a:lnTo>
                  <a:lnTo>
                    <a:pt x="711187" y="1092200"/>
                  </a:lnTo>
                  <a:lnTo>
                    <a:pt x="701497" y="1041400"/>
                  </a:lnTo>
                  <a:lnTo>
                    <a:pt x="689787" y="990600"/>
                  </a:lnTo>
                  <a:lnTo>
                    <a:pt x="676059" y="927100"/>
                  </a:lnTo>
                  <a:lnTo>
                    <a:pt x="698423" y="939800"/>
                  </a:lnTo>
                  <a:lnTo>
                    <a:pt x="723671" y="939800"/>
                  </a:lnTo>
                  <a:lnTo>
                    <a:pt x="751687" y="952500"/>
                  </a:lnTo>
                  <a:lnTo>
                    <a:pt x="806856" y="952500"/>
                  </a:lnTo>
                  <a:lnTo>
                    <a:pt x="855357" y="927100"/>
                  </a:lnTo>
                  <a:lnTo>
                    <a:pt x="894905" y="901700"/>
                  </a:lnTo>
                  <a:lnTo>
                    <a:pt x="919403" y="863600"/>
                  </a:lnTo>
                  <a:lnTo>
                    <a:pt x="928827" y="838200"/>
                  </a:lnTo>
                  <a:lnTo>
                    <a:pt x="936028" y="850900"/>
                  </a:lnTo>
                  <a:lnTo>
                    <a:pt x="961288" y="889000"/>
                  </a:lnTo>
                  <a:lnTo>
                    <a:pt x="996899" y="927100"/>
                  </a:lnTo>
                  <a:lnTo>
                    <a:pt x="1036015" y="939800"/>
                  </a:lnTo>
                  <a:lnTo>
                    <a:pt x="1078395" y="952500"/>
                  </a:lnTo>
                  <a:lnTo>
                    <a:pt x="1123797" y="965200"/>
                  </a:lnTo>
                  <a:lnTo>
                    <a:pt x="1171575" y="952500"/>
                  </a:lnTo>
                  <a:lnTo>
                    <a:pt x="1214539" y="939800"/>
                  </a:lnTo>
                  <a:lnTo>
                    <a:pt x="1252740" y="927100"/>
                  </a:lnTo>
                  <a:lnTo>
                    <a:pt x="1275054" y="901700"/>
                  </a:lnTo>
                  <a:lnTo>
                    <a:pt x="1286217" y="889000"/>
                  </a:lnTo>
                  <a:lnTo>
                    <a:pt x="1314996" y="850900"/>
                  </a:lnTo>
                  <a:lnTo>
                    <a:pt x="1339113" y="800100"/>
                  </a:lnTo>
                  <a:lnTo>
                    <a:pt x="1379334" y="800100"/>
                  </a:lnTo>
                  <a:lnTo>
                    <a:pt x="1414729" y="787400"/>
                  </a:lnTo>
                  <a:lnTo>
                    <a:pt x="1445247" y="774700"/>
                  </a:lnTo>
                  <a:lnTo>
                    <a:pt x="1470863" y="749300"/>
                  </a:lnTo>
                  <a:lnTo>
                    <a:pt x="1490637" y="736600"/>
                  </a:lnTo>
                  <a:lnTo>
                    <a:pt x="1505089" y="711200"/>
                  </a:lnTo>
                  <a:lnTo>
                    <a:pt x="1514373" y="685800"/>
                  </a:lnTo>
                  <a:lnTo>
                    <a:pt x="1518627" y="673100"/>
                  </a:lnTo>
                  <a:lnTo>
                    <a:pt x="1566519" y="673100"/>
                  </a:lnTo>
                  <a:lnTo>
                    <a:pt x="1593507" y="660400"/>
                  </a:lnTo>
                  <a:lnTo>
                    <a:pt x="1618754" y="647700"/>
                  </a:lnTo>
                  <a:lnTo>
                    <a:pt x="1642478" y="635000"/>
                  </a:lnTo>
                  <a:lnTo>
                    <a:pt x="1633448" y="673100"/>
                  </a:lnTo>
                  <a:lnTo>
                    <a:pt x="1627085" y="698500"/>
                  </a:lnTo>
                  <a:lnTo>
                    <a:pt x="1623326" y="736600"/>
                  </a:lnTo>
                  <a:lnTo>
                    <a:pt x="1622082" y="762000"/>
                  </a:lnTo>
                  <a:lnTo>
                    <a:pt x="1623555" y="787400"/>
                  </a:lnTo>
                  <a:lnTo>
                    <a:pt x="1635569" y="838200"/>
                  </a:lnTo>
                  <a:lnTo>
                    <a:pt x="1672437" y="901700"/>
                  </a:lnTo>
                  <a:lnTo>
                    <a:pt x="1704289" y="927100"/>
                  </a:lnTo>
                  <a:lnTo>
                    <a:pt x="1742122" y="952500"/>
                  </a:lnTo>
                  <a:lnTo>
                    <a:pt x="1822500" y="952500"/>
                  </a:lnTo>
                  <a:lnTo>
                    <a:pt x="1881835" y="914400"/>
                  </a:lnTo>
                  <a:lnTo>
                    <a:pt x="1923719" y="850900"/>
                  </a:lnTo>
                  <a:lnTo>
                    <a:pt x="1936991" y="812800"/>
                  </a:lnTo>
                  <a:lnTo>
                    <a:pt x="1944916" y="774700"/>
                  </a:lnTo>
                  <a:lnTo>
                    <a:pt x="1947545" y="723900"/>
                  </a:lnTo>
                  <a:close/>
                </a:path>
              </a:pathLst>
            </a:custGeom>
            <a:solidFill>
              <a:srgbClr val="BC3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4690" y="2725522"/>
              <a:ext cx="147497" cy="1858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9481" y="2490710"/>
              <a:ext cx="2441595" cy="1463662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5284047" y="1246985"/>
            <a:ext cx="340995" cy="395605"/>
          </a:xfrm>
          <a:custGeom>
            <a:avLst/>
            <a:gdLst/>
            <a:ahLst/>
            <a:cxnLst/>
            <a:rect l="l" t="t" r="r" b="b"/>
            <a:pathLst>
              <a:path w="340995" h="395605">
                <a:moveTo>
                  <a:pt x="170332" y="0"/>
                </a:moveTo>
                <a:lnTo>
                  <a:pt x="126669" y="122224"/>
                </a:lnTo>
                <a:lnTo>
                  <a:pt x="0" y="98805"/>
                </a:lnTo>
                <a:lnTo>
                  <a:pt x="83692" y="197713"/>
                </a:lnTo>
                <a:lnTo>
                  <a:pt x="0" y="296519"/>
                </a:lnTo>
                <a:lnTo>
                  <a:pt x="126669" y="273494"/>
                </a:lnTo>
                <a:lnTo>
                  <a:pt x="170332" y="395033"/>
                </a:lnTo>
                <a:lnTo>
                  <a:pt x="213550" y="273494"/>
                </a:lnTo>
                <a:lnTo>
                  <a:pt x="340613" y="296519"/>
                </a:lnTo>
                <a:lnTo>
                  <a:pt x="257555" y="197713"/>
                </a:lnTo>
                <a:lnTo>
                  <a:pt x="340613" y="98805"/>
                </a:lnTo>
                <a:lnTo>
                  <a:pt x="213550" y="122224"/>
                </a:lnTo>
                <a:lnTo>
                  <a:pt x="170332" y="0"/>
                </a:lnTo>
                <a:close/>
              </a:path>
            </a:pathLst>
          </a:custGeom>
          <a:solidFill>
            <a:srgbClr val="FFCA0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 </a:t>
            </a:r>
            <a:r>
              <a:rPr spc="-10" dirty="0"/>
              <a:t>Clubs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44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815" marR="5080">
              <a:lnSpc>
                <a:spcPct val="101099"/>
              </a:lnSpc>
              <a:spcBef>
                <a:spcPts val="90"/>
              </a:spcBef>
              <a:tabLst>
                <a:tab pos="2162810" algn="l"/>
              </a:tabLst>
            </a:pPr>
            <a:r>
              <a:rPr dirty="0"/>
              <a:t>In</a:t>
            </a:r>
            <a:r>
              <a:rPr spc="60" dirty="0"/>
              <a:t> </a:t>
            </a:r>
            <a:r>
              <a:rPr dirty="0"/>
              <a:t>1966,</a:t>
            </a:r>
            <a:r>
              <a:rPr spc="55" dirty="0"/>
              <a:t> </a:t>
            </a:r>
            <a:r>
              <a:rPr dirty="0"/>
              <a:t>SIA</a:t>
            </a:r>
            <a:r>
              <a:rPr spc="60" dirty="0"/>
              <a:t> </a:t>
            </a:r>
            <a:r>
              <a:rPr dirty="0"/>
              <a:t>established</a:t>
            </a:r>
            <a:r>
              <a:rPr spc="55" dirty="0"/>
              <a:t> </a:t>
            </a:r>
            <a:r>
              <a:rPr dirty="0"/>
              <a:t>“S”</a:t>
            </a:r>
            <a:r>
              <a:rPr spc="60" dirty="0"/>
              <a:t> </a:t>
            </a:r>
            <a:r>
              <a:rPr dirty="0"/>
              <a:t>clubs,</a:t>
            </a:r>
            <a:r>
              <a:rPr spc="55" dirty="0"/>
              <a:t> </a:t>
            </a:r>
            <a:r>
              <a:rPr spc="-10" dirty="0"/>
              <a:t>providing </a:t>
            </a:r>
            <a:r>
              <a:rPr dirty="0"/>
              <a:t>Soroptimists</a:t>
            </a:r>
            <a:r>
              <a:rPr spc="60" dirty="0"/>
              <a:t> </a:t>
            </a:r>
            <a:r>
              <a:rPr dirty="0"/>
              <a:t>the</a:t>
            </a:r>
            <a:r>
              <a:rPr spc="70" dirty="0"/>
              <a:t> </a:t>
            </a:r>
            <a:r>
              <a:rPr dirty="0"/>
              <a:t>opportunity</a:t>
            </a:r>
            <a:r>
              <a:rPr spc="70" dirty="0"/>
              <a:t> </a:t>
            </a:r>
            <a:r>
              <a:rPr dirty="0"/>
              <a:t>to</a:t>
            </a:r>
            <a:r>
              <a:rPr spc="70" dirty="0"/>
              <a:t> </a:t>
            </a:r>
            <a:r>
              <a:rPr dirty="0"/>
              <a:t>mentor</a:t>
            </a:r>
            <a:r>
              <a:rPr spc="70" dirty="0"/>
              <a:t> </a:t>
            </a:r>
            <a:r>
              <a:rPr dirty="0"/>
              <a:t>college</a:t>
            </a:r>
            <a:r>
              <a:rPr spc="75" dirty="0"/>
              <a:t> </a:t>
            </a:r>
            <a:r>
              <a:rPr spc="-25" dirty="0"/>
              <a:t>and </a:t>
            </a:r>
            <a:r>
              <a:rPr dirty="0"/>
              <a:t>high</a:t>
            </a:r>
            <a:r>
              <a:rPr spc="45" dirty="0"/>
              <a:t> </a:t>
            </a:r>
            <a:r>
              <a:rPr dirty="0"/>
              <a:t>school</a:t>
            </a:r>
            <a:r>
              <a:rPr spc="50" dirty="0"/>
              <a:t> </a:t>
            </a:r>
            <a:r>
              <a:rPr dirty="0"/>
              <a:t>age</a:t>
            </a:r>
            <a:r>
              <a:rPr spc="55" dirty="0"/>
              <a:t> </a:t>
            </a:r>
            <a:r>
              <a:rPr dirty="0"/>
              <a:t>women</a:t>
            </a:r>
            <a:r>
              <a:rPr spc="50" dirty="0"/>
              <a:t> </a:t>
            </a:r>
            <a:r>
              <a:rPr dirty="0"/>
              <a:t>and</a:t>
            </a:r>
            <a:r>
              <a:rPr spc="55" dirty="0"/>
              <a:t> </a:t>
            </a:r>
            <a:r>
              <a:rPr dirty="0"/>
              <a:t>girls</a:t>
            </a:r>
            <a:r>
              <a:rPr spc="5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to</a:t>
            </a:r>
            <a:r>
              <a:rPr spc="55" dirty="0"/>
              <a:t> </a:t>
            </a:r>
            <a:r>
              <a:rPr dirty="0"/>
              <a:t>instill</a:t>
            </a:r>
            <a:r>
              <a:rPr spc="55" dirty="0"/>
              <a:t> </a:t>
            </a:r>
            <a:r>
              <a:rPr spc="-10" dirty="0"/>
              <a:t>within </a:t>
            </a:r>
            <a:r>
              <a:rPr dirty="0"/>
              <a:t>them</a:t>
            </a:r>
            <a:r>
              <a:rPr spc="45" dirty="0"/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dirty="0"/>
              <a:t>desire</a:t>
            </a:r>
            <a:r>
              <a:rPr spc="4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dirty="0"/>
              <a:t>volunteerism.</a:t>
            </a:r>
            <a:r>
              <a:rPr spc="45" dirty="0"/>
              <a:t> </a:t>
            </a:r>
            <a:r>
              <a:rPr dirty="0"/>
              <a:t>Both</a:t>
            </a:r>
            <a:r>
              <a:rPr spc="50" dirty="0"/>
              <a:t> </a:t>
            </a:r>
            <a:r>
              <a:rPr dirty="0"/>
              <a:t>high</a:t>
            </a:r>
            <a:r>
              <a:rPr spc="45" dirty="0"/>
              <a:t> </a:t>
            </a:r>
            <a:r>
              <a:rPr spc="-10" dirty="0"/>
              <a:t>school </a:t>
            </a:r>
            <a:r>
              <a:rPr dirty="0"/>
              <a:t>girls</a:t>
            </a:r>
            <a:r>
              <a:rPr spc="55" dirty="0"/>
              <a:t> </a:t>
            </a:r>
            <a:r>
              <a:rPr dirty="0"/>
              <a:t>and</a:t>
            </a:r>
            <a:r>
              <a:rPr spc="55" dirty="0"/>
              <a:t> </a:t>
            </a:r>
            <a:r>
              <a:rPr dirty="0"/>
              <a:t>college</a:t>
            </a:r>
            <a:r>
              <a:rPr spc="55" dirty="0"/>
              <a:t> </a:t>
            </a:r>
            <a:r>
              <a:rPr dirty="0"/>
              <a:t>women</a:t>
            </a:r>
            <a:r>
              <a:rPr spc="55" dirty="0"/>
              <a:t> </a:t>
            </a:r>
            <a:r>
              <a:rPr dirty="0"/>
              <a:t>face</a:t>
            </a:r>
            <a:r>
              <a:rPr spc="55" dirty="0"/>
              <a:t> </a:t>
            </a:r>
            <a:r>
              <a:rPr dirty="0"/>
              <a:t>unique</a:t>
            </a:r>
            <a:r>
              <a:rPr spc="50" dirty="0"/>
              <a:t> </a:t>
            </a:r>
            <a:r>
              <a:rPr dirty="0"/>
              <a:t>gender</a:t>
            </a:r>
            <a:r>
              <a:rPr spc="55" dirty="0"/>
              <a:t> </a:t>
            </a:r>
            <a:r>
              <a:rPr spc="-10" dirty="0"/>
              <a:t>bias, </a:t>
            </a:r>
            <a:r>
              <a:rPr dirty="0"/>
              <a:t>discrimination</a:t>
            </a:r>
            <a:r>
              <a:rPr spc="45" dirty="0"/>
              <a:t> </a:t>
            </a:r>
            <a:r>
              <a:rPr dirty="0"/>
              <a:t>and</a:t>
            </a:r>
            <a:r>
              <a:rPr spc="55" dirty="0"/>
              <a:t> </a:t>
            </a:r>
            <a:r>
              <a:rPr dirty="0"/>
              <a:t>challenges</a:t>
            </a:r>
            <a:r>
              <a:rPr spc="55" dirty="0"/>
              <a:t> </a:t>
            </a:r>
            <a:r>
              <a:rPr dirty="0"/>
              <a:t>as</a:t>
            </a:r>
            <a:r>
              <a:rPr spc="55" dirty="0"/>
              <a:t> </a:t>
            </a:r>
            <a:r>
              <a:rPr dirty="0"/>
              <a:t>they</a:t>
            </a:r>
            <a:r>
              <a:rPr spc="60" dirty="0"/>
              <a:t> </a:t>
            </a:r>
            <a:r>
              <a:rPr dirty="0"/>
              <a:t>grow</a:t>
            </a:r>
            <a:r>
              <a:rPr spc="55" dirty="0"/>
              <a:t> </a:t>
            </a:r>
            <a:r>
              <a:rPr dirty="0"/>
              <a:t>up</a:t>
            </a:r>
            <a:r>
              <a:rPr spc="55" dirty="0"/>
              <a:t> </a:t>
            </a:r>
            <a:r>
              <a:rPr spc="-25" dirty="0"/>
              <a:t>and </a:t>
            </a:r>
            <a:r>
              <a:rPr dirty="0"/>
              <a:t>enter</a:t>
            </a:r>
            <a:r>
              <a:rPr spc="55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dirty="0"/>
              <a:t>working</a:t>
            </a:r>
            <a:r>
              <a:rPr spc="55" dirty="0"/>
              <a:t> </a:t>
            </a:r>
            <a:r>
              <a:rPr dirty="0"/>
              <a:t>world.</a:t>
            </a:r>
            <a:r>
              <a:rPr spc="50" dirty="0"/>
              <a:t> </a:t>
            </a:r>
            <a:r>
              <a:rPr dirty="0"/>
              <a:t>Mentoring</a:t>
            </a:r>
            <a:r>
              <a:rPr spc="55" dirty="0"/>
              <a:t> </a:t>
            </a:r>
            <a:r>
              <a:rPr dirty="0"/>
              <a:t>girls</a:t>
            </a:r>
            <a:r>
              <a:rPr spc="5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spc="-10" dirty="0"/>
              <a:t>women </a:t>
            </a:r>
            <a:r>
              <a:rPr dirty="0"/>
              <a:t>through</a:t>
            </a:r>
            <a:r>
              <a:rPr spc="4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dirty="0"/>
              <a:t>sponsorship</a:t>
            </a:r>
            <a:r>
              <a:rPr spc="50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dirty="0"/>
              <a:t>“S”</a:t>
            </a:r>
            <a:r>
              <a:rPr spc="50" dirty="0"/>
              <a:t> </a:t>
            </a:r>
            <a:r>
              <a:rPr dirty="0"/>
              <a:t>club,</a:t>
            </a:r>
            <a:r>
              <a:rPr spc="50" dirty="0"/>
              <a:t> </a:t>
            </a:r>
            <a:r>
              <a:rPr spc="-10" dirty="0"/>
              <a:t>enables </a:t>
            </a:r>
            <a:r>
              <a:rPr dirty="0"/>
              <a:t>Soroptimists</a:t>
            </a:r>
            <a:r>
              <a:rPr spc="65" dirty="0"/>
              <a:t> </a:t>
            </a:r>
            <a:r>
              <a:rPr dirty="0"/>
              <a:t>to</a:t>
            </a:r>
            <a:r>
              <a:rPr spc="60" dirty="0"/>
              <a:t> </a:t>
            </a:r>
            <a:r>
              <a:rPr dirty="0"/>
              <a:t>impart</a:t>
            </a:r>
            <a:r>
              <a:rPr spc="65" dirty="0"/>
              <a:t> </a:t>
            </a:r>
            <a:r>
              <a:rPr dirty="0"/>
              <a:t>invaluable</a:t>
            </a:r>
            <a:r>
              <a:rPr spc="65" dirty="0"/>
              <a:t> </a:t>
            </a:r>
            <a:r>
              <a:rPr dirty="0"/>
              <a:t>support</a:t>
            </a:r>
            <a:r>
              <a:rPr spc="60" dirty="0"/>
              <a:t> </a:t>
            </a:r>
            <a:r>
              <a:rPr spc="-25" dirty="0"/>
              <a:t>and </a:t>
            </a:r>
            <a:r>
              <a:rPr dirty="0"/>
              <a:t>guidance,</a:t>
            </a:r>
            <a:r>
              <a:rPr spc="70" dirty="0"/>
              <a:t> </a:t>
            </a:r>
            <a:r>
              <a:rPr dirty="0"/>
              <a:t>while</a:t>
            </a:r>
            <a:r>
              <a:rPr spc="70" dirty="0"/>
              <a:t> </a:t>
            </a:r>
            <a:r>
              <a:rPr dirty="0"/>
              <a:t>providing</a:t>
            </a:r>
            <a:r>
              <a:rPr spc="70" dirty="0"/>
              <a:t> </a:t>
            </a:r>
            <a:r>
              <a:rPr dirty="0"/>
              <a:t>growth</a:t>
            </a:r>
            <a:r>
              <a:rPr spc="70" dirty="0"/>
              <a:t> </a:t>
            </a:r>
            <a:r>
              <a:rPr dirty="0"/>
              <a:t>and</a:t>
            </a:r>
            <a:r>
              <a:rPr spc="70" dirty="0"/>
              <a:t> </a:t>
            </a:r>
            <a:r>
              <a:rPr spc="-10" dirty="0"/>
              <a:t>leadership opportunities.</a:t>
            </a:r>
            <a:r>
              <a:rPr dirty="0"/>
              <a:t>	Sigma</a:t>
            </a:r>
            <a:r>
              <a:rPr spc="45" dirty="0"/>
              <a:t> </a:t>
            </a:r>
            <a:r>
              <a:rPr dirty="0"/>
              <a:t>Societies</a:t>
            </a:r>
            <a:r>
              <a:rPr spc="50" dirty="0"/>
              <a:t> </a:t>
            </a:r>
            <a:r>
              <a:rPr dirty="0"/>
              <a:t>are</a:t>
            </a:r>
            <a:r>
              <a:rPr spc="55" dirty="0"/>
              <a:t> </a:t>
            </a:r>
            <a:r>
              <a:rPr dirty="0"/>
              <a:t>formed</a:t>
            </a:r>
            <a:r>
              <a:rPr spc="55" dirty="0"/>
              <a:t> </a:t>
            </a:r>
            <a:r>
              <a:rPr spc="-25" dirty="0"/>
              <a:t>for </a:t>
            </a:r>
            <a:r>
              <a:rPr dirty="0"/>
              <a:t>college</a:t>
            </a:r>
            <a:r>
              <a:rPr spc="40" dirty="0"/>
              <a:t> </a:t>
            </a:r>
            <a:r>
              <a:rPr dirty="0"/>
              <a:t>women</a:t>
            </a:r>
            <a:r>
              <a:rPr spc="5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“S”</a:t>
            </a:r>
            <a:r>
              <a:rPr spc="50" dirty="0"/>
              <a:t> </a:t>
            </a:r>
            <a:r>
              <a:rPr dirty="0"/>
              <a:t>clubs</a:t>
            </a:r>
            <a:r>
              <a:rPr spc="50" dirty="0"/>
              <a:t> </a:t>
            </a:r>
            <a:r>
              <a:rPr dirty="0"/>
              <a:t>are</a:t>
            </a:r>
            <a:r>
              <a:rPr spc="55" dirty="0"/>
              <a:t> </a:t>
            </a:r>
            <a:r>
              <a:rPr dirty="0"/>
              <a:t>for</a:t>
            </a:r>
            <a:r>
              <a:rPr spc="50" dirty="0"/>
              <a:t> </a:t>
            </a:r>
            <a:r>
              <a:rPr dirty="0"/>
              <a:t>high</a:t>
            </a:r>
            <a:r>
              <a:rPr spc="50" dirty="0"/>
              <a:t> </a:t>
            </a:r>
            <a:r>
              <a:rPr dirty="0"/>
              <a:t>school</a:t>
            </a:r>
            <a:r>
              <a:rPr spc="55" dirty="0"/>
              <a:t> </a:t>
            </a:r>
            <a:r>
              <a:rPr spc="-25" dirty="0"/>
              <a:t>age </a:t>
            </a:r>
            <a:r>
              <a:rPr spc="-10" dirty="0"/>
              <a:t>girls.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5" dirty="0"/>
              <a:t> </a:t>
            </a:r>
            <a:r>
              <a:rPr dirty="0"/>
              <a:t>S </a:t>
            </a:r>
            <a:r>
              <a:rPr spc="-10" dirty="0"/>
              <a:t>Clubs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577" y="1878777"/>
            <a:ext cx="3465829" cy="2055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0335">
              <a:lnSpc>
                <a:spcPct val="101400"/>
              </a:lnSpc>
              <a:spcBef>
                <a:spcPts val="95"/>
              </a:spcBef>
              <a:buSzPct val="94871"/>
              <a:buFont typeface="Arial"/>
              <a:buChar char="•"/>
              <a:tabLst>
                <a:tab pos="15303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Buckingham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Charter</a:t>
            </a:r>
            <a:r>
              <a:rPr sz="19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Magnet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H.S.</a:t>
            </a:r>
            <a:endParaRPr sz="1950" dirty="0">
              <a:latin typeface="Comic Sans MS"/>
              <a:cs typeface="Comic Sans MS"/>
            </a:endParaRPr>
          </a:p>
          <a:p>
            <a:pPr marL="152400" indent="-140335">
              <a:lnSpc>
                <a:spcPct val="100000"/>
              </a:lnSpc>
              <a:spcBef>
                <a:spcPts val="625"/>
              </a:spcBef>
              <a:buSzPct val="94871"/>
              <a:buFont typeface="Arial"/>
              <a:buChar char="•"/>
              <a:tabLst>
                <a:tab pos="15303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Vacaville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High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endParaRPr sz="1950" dirty="0">
              <a:latin typeface="Comic Sans MS"/>
              <a:cs typeface="Comic Sans MS"/>
            </a:endParaRPr>
          </a:p>
          <a:p>
            <a:pPr marL="12700" marR="537210" indent="140335">
              <a:lnSpc>
                <a:spcPct val="101400"/>
              </a:lnSpc>
              <a:spcBef>
                <a:spcPts val="595"/>
              </a:spcBef>
              <a:buSzPct val="94871"/>
              <a:buFont typeface="Arial"/>
              <a:buChar char="•"/>
              <a:tabLst>
                <a:tab pos="15303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Vacaville</a:t>
            </a:r>
            <a:r>
              <a:rPr sz="19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Christian</a:t>
            </a:r>
            <a:r>
              <a:rPr sz="1950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High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endParaRPr sz="1950" dirty="0">
              <a:latin typeface="Comic Sans MS"/>
              <a:cs typeface="Comic Sans MS"/>
            </a:endParaRPr>
          </a:p>
          <a:p>
            <a:pPr marL="152400" indent="-140335">
              <a:lnSpc>
                <a:spcPct val="100000"/>
              </a:lnSpc>
              <a:spcBef>
                <a:spcPts val="630"/>
              </a:spcBef>
              <a:buSzPct val="94871"/>
              <a:buFont typeface="Arial"/>
              <a:buChar char="•"/>
              <a:tabLst>
                <a:tab pos="15303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Vanden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High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endParaRPr sz="195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9117" y="331520"/>
            <a:ext cx="229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indent="-53975">
              <a:lnSpc>
                <a:spcPct val="100000"/>
              </a:lnSpc>
              <a:spcBef>
                <a:spcPts val="135"/>
              </a:spcBef>
              <a:buSzPct val="91304"/>
              <a:buChar char="•"/>
              <a:tabLst>
                <a:tab pos="66675" algn="l"/>
              </a:tabLst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45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9049" y="1331239"/>
            <a:ext cx="4082471" cy="419552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932" y="2727304"/>
            <a:ext cx="4074160" cy="316291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94945" marR="43180" indent="-119380">
              <a:lnSpc>
                <a:spcPts val="1780"/>
              </a:lnSpc>
              <a:spcBef>
                <a:spcPts val="355"/>
              </a:spcBef>
              <a:buChar char="•"/>
              <a:tabLst>
                <a:tab pos="352425" algn="l"/>
              </a:tabLst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u="sng" spc="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District</a:t>
            </a:r>
            <a:r>
              <a:rPr sz="1650" b="1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Meetings</a:t>
            </a:r>
            <a:r>
              <a:rPr sz="16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sz="16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3</a:t>
            </a:r>
            <a:r>
              <a:rPr lang="en-US" sz="1650" b="1" spc="160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lang="en-US" sz="16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Sat. in Oct. </a:t>
            </a: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94945" marR="214629" indent="-119380">
              <a:lnSpc>
                <a:spcPts val="1780"/>
              </a:lnSpc>
              <a:buChar char="•"/>
              <a:tabLst>
                <a:tab pos="352425" algn="l"/>
              </a:tabLst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u="sng" spc="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Region</a:t>
            </a:r>
            <a:r>
              <a:rPr sz="1650" b="1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Conference</a:t>
            </a:r>
            <a:r>
              <a:rPr sz="16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25" dirty="0">
                <a:solidFill>
                  <a:srgbClr val="FFFFFF"/>
                </a:solidFill>
                <a:latin typeface="Times New Roman"/>
                <a:cs typeface="Times New Roman"/>
              </a:rPr>
              <a:t>held</a:t>
            </a:r>
            <a:r>
              <a:rPr sz="16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first 	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weekend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25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5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16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55" dirty="0">
                <a:solidFill>
                  <a:srgbClr val="FFFFFF"/>
                </a:solidFill>
                <a:latin typeface="Times New Roman"/>
                <a:cs typeface="Times New Roman"/>
              </a:rPr>
              <a:t>San 	</a:t>
            </a:r>
            <a:r>
              <a:rPr sz="1650" spc="125" dirty="0">
                <a:solidFill>
                  <a:srgbClr val="FFFFFF"/>
                </a:solidFill>
                <a:latin typeface="Times New Roman"/>
                <a:cs typeface="Times New Roman"/>
              </a:rPr>
              <a:t>Ramon,</a:t>
            </a:r>
            <a:r>
              <a:rPr sz="16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6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2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650" spc="179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1650" spc="307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5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16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Hawaii</a:t>
            </a: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94945" marR="35560" indent="-119380">
              <a:lnSpc>
                <a:spcPct val="92400"/>
              </a:lnSpc>
              <a:buChar char="•"/>
              <a:tabLst>
                <a:tab pos="352425" algn="l"/>
              </a:tabLst>
            </a:pP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u="sng" spc="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Federation</a:t>
            </a:r>
            <a:r>
              <a:rPr sz="1650" b="1" u="sng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Convention</a:t>
            </a:r>
            <a:r>
              <a:rPr sz="16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held</a:t>
            </a:r>
            <a:r>
              <a:rPr sz="165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6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14" dirty="0">
                <a:solidFill>
                  <a:srgbClr val="FFFFFF"/>
                </a:solidFill>
                <a:latin typeface="Times New Roman"/>
                <a:cs typeface="Times New Roman"/>
              </a:rPr>
              <a:t>years,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5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16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50" dirty="0">
                <a:solidFill>
                  <a:srgbClr val="FFFFFF"/>
                </a:solidFill>
                <a:latin typeface="Times New Roman"/>
                <a:cs typeface="Times New Roman"/>
              </a:rPr>
              <a:t>July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95" dirty="0">
                <a:solidFill>
                  <a:srgbClr val="FFFFFF"/>
                </a:solidFill>
                <a:latin typeface="Times New Roman"/>
                <a:cs typeface="Times New Roman"/>
              </a:rPr>
              <a:t>even 	</a:t>
            </a:r>
            <a:r>
              <a:rPr sz="1650" spc="155" dirty="0">
                <a:solidFill>
                  <a:srgbClr val="FFFFFF"/>
                </a:solidFill>
                <a:latin typeface="Times New Roman"/>
                <a:cs typeface="Times New Roman"/>
              </a:rPr>
              <a:t>numbered</a:t>
            </a:r>
            <a:r>
              <a:rPr sz="16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years.</a:t>
            </a: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194945" marR="294005" indent="-119380" algn="just">
              <a:lnSpc>
                <a:spcPct val="92400"/>
              </a:lnSpc>
              <a:spcBef>
                <a:spcPts val="5"/>
              </a:spcBef>
              <a:buChar char="•"/>
              <a:tabLst>
                <a:tab pos="352425" algn="l"/>
              </a:tabLst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u="sng" spc="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International</a:t>
            </a:r>
            <a:r>
              <a:rPr sz="1650" b="1" u="sng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u="sng" spc="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Convention</a:t>
            </a:r>
            <a:r>
              <a:rPr sz="16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held 	every</a:t>
            </a:r>
            <a:r>
              <a:rPr sz="16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6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14" dirty="0">
                <a:solidFill>
                  <a:srgbClr val="FFFFFF"/>
                </a:solidFill>
                <a:latin typeface="Times New Roman"/>
                <a:cs typeface="Times New Roman"/>
              </a:rPr>
              <a:t>years,</a:t>
            </a:r>
            <a:r>
              <a:rPr sz="16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45" dirty="0">
                <a:solidFill>
                  <a:srgbClr val="FFFFFF"/>
                </a:solidFill>
                <a:latin typeface="Times New Roman"/>
                <a:cs typeface="Times New Roman"/>
              </a:rPr>
              <a:t>alternating</a:t>
            </a:r>
            <a:r>
              <a:rPr sz="16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114" dirty="0">
                <a:solidFill>
                  <a:srgbClr val="FFFFFF"/>
                </a:solidFill>
                <a:latin typeface="Times New Roman"/>
                <a:cs typeface="Times New Roman"/>
              </a:rPr>
              <a:t>between 	</a:t>
            </a:r>
            <a:r>
              <a:rPr sz="1650" spc="120" dirty="0">
                <a:solidFill>
                  <a:srgbClr val="FFFFFF"/>
                </a:solidFill>
                <a:latin typeface="Times New Roman"/>
                <a:cs typeface="Times New Roman"/>
              </a:rPr>
              <a:t>Federations</a:t>
            </a:r>
            <a:r>
              <a:rPr sz="1650" spc="120" dirty="0">
                <a:solidFill>
                  <a:srgbClr val="000101"/>
                </a:solidFill>
                <a:latin typeface="Times New Roman"/>
                <a:cs typeface="Times New Roman"/>
              </a:rPr>
              <a:t>.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46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6924" y="748247"/>
            <a:ext cx="5722620" cy="1618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132080" algn="ctr">
              <a:lnSpc>
                <a:spcPct val="100000"/>
              </a:lnSpc>
              <a:spcBef>
                <a:spcPts val="110"/>
              </a:spcBef>
            </a:pPr>
            <a:r>
              <a:rPr sz="3550" b="1" spc="340" dirty="0">
                <a:solidFill>
                  <a:srgbClr val="000101"/>
                </a:solidFill>
                <a:latin typeface="Times New Roman"/>
                <a:cs typeface="Times New Roman"/>
              </a:rPr>
              <a:t>Other</a:t>
            </a:r>
            <a:r>
              <a:rPr sz="3550" b="1" spc="13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45" dirty="0">
                <a:solidFill>
                  <a:srgbClr val="000101"/>
                </a:solidFill>
                <a:latin typeface="Times New Roman"/>
                <a:cs typeface="Times New Roman"/>
              </a:rPr>
              <a:t>Soroptimist </a:t>
            </a:r>
            <a:r>
              <a:rPr sz="3550" b="1" spc="360" dirty="0">
                <a:solidFill>
                  <a:srgbClr val="000101"/>
                </a:solidFill>
                <a:latin typeface="Times New Roman"/>
                <a:cs typeface="Times New Roman"/>
              </a:rPr>
              <a:t>Meetings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55" dirty="0">
                <a:solidFill>
                  <a:srgbClr val="000101"/>
                </a:solidFill>
                <a:latin typeface="Times New Roman"/>
                <a:cs typeface="Times New Roman"/>
              </a:rPr>
              <a:t>&amp;</a:t>
            </a:r>
            <a:r>
              <a:rPr sz="3550" b="1" spc="14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550" b="1" spc="360" dirty="0">
                <a:solidFill>
                  <a:srgbClr val="000101"/>
                </a:solidFill>
                <a:latin typeface="Times New Roman"/>
                <a:cs typeface="Times New Roman"/>
              </a:rPr>
              <a:t>Conferences</a:t>
            </a:r>
            <a:endParaRPr sz="3550">
              <a:latin typeface="Times New Roman"/>
              <a:cs typeface="Times New Roman"/>
            </a:endParaRPr>
          </a:p>
          <a:p>
            <a:pPr marL="60960" algn="ctr">
              <a:lnSpc>
                <a:spcPct val="100000"/>
              </a:lnSpc>
              <a:spcBef>
                <a:spcPts val="705"/>
              </a:spcBef>
            </a:pPr>
            <a:r>
              <a:rPr sz="2750" b="1" spc="290" dirty="0">
                <a:solidFill>
                  <a:srgbClr val="000101"/>
                </a:solidFill>
                <a:latin typeface="Times New Roman"/>
                <a:cs typeface="Times New Roman"/>
              </a:rPr>
              <a:t>From</a:t>
            </a:r>
            <a:r>
              <a:rPr sz="2750" b="1" spc="12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spc="285" dirty="0">
                <a:solidFill>
                  <a:srgbClr val="000101"/>
                </a:solidFill>
                <a:latin typeface="Times New Roman"/>
                <a:cs typeface="Times New Roman"/>
              </a:rPr>
              <a:t>our</a:t>
            </a:r>
            <a:r>
              <a:rPr sz="2750" b="1" spc="12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spc="330" dirty="0">
                <a:solidFill>
                  <a:srgbClr val="000101"/>
                </a:solidFill>
                <a:latin typeface="Times New Roman"/>
                <a:cs typeface="Times New Roman"/>
              </a:rPr>
              <a:t>weekly</a:t>
            </a:r>
            <a:r>
              <a:rPr sz="2750" b="1" spc="12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spc="320" dirty="0">
                <a:solidFill>
                  <a:srgbClr val="000101"/>
                </a:solidFill>
                <a:latin typeface="Times New Roman"/>
                <a:cs typeface="Times New Roman"/>
              </a:rPr>
              <a:t>meetings</a:t>
            </a:r>
            <a:r>
              <a:rPr sz="2750" b="1" spc="12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spc="110" dirty="0">
                <a:solidFill>
                  <a:srgbClr val="000101"/>
                </a:solidFill>
                <a:latin typeface="Times New Roman"/>
                <a:cs typeface="Times New Roman"/>
              </a:rPr>
              <a:t>to: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5350" y="2749756"/>
            <a:ext cx="2028825" cy="213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Attending</a:t>
            </a:r>
            <a:r>
              <a:rPr sz="1350" b="1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these</a:t>
            </a:r>
            <a:r>
              <a:rPr sz="1350" b="1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Comic Sans MS"/>
                <a:cs typeface="Comic Sans MS"/>
              </a:rPr>
              <a:t>special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meetings</a:t>
            </a:r>
            <a:r>
              <a:rPr sz="1350" b="1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conferences</a:t>
            </a:r>
            <a:r>
              <a:rPr sz="1350" b="1" spc="1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Comic Sans MS"/>
                <a:cs typeface="Comic Sans MS"/>
              </a:rPr>
              <a:t>gives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additional</a:t>
            </a:r>
            <a:r>
              <a:rPr sz="1350" b="1" spc="1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insight</a:t>
            </a:r>
            <a:r>
              <a:rPr sz="1350" b="1" spc="1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Comic Sans MS"/>
                <a:cs typeface="Comic Sans MS"/>
              </a:rPr>
              <a:t>into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3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mission</a:t>
            </a:r>
            <a:r>
              <a:rPr sz="1350" b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350" b="1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provides</a:t>
            </a:r>
            <a:r>
              <a:rPr sz="1350" b="1" spc="11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opportunity</a:t>
            </a:r>
            <a:r>
              <a:rPr sz="13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35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r>
              <a:rPr sz="1350" b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become</a:t>
            </a:r>
            <a:r>
              <a:rPr sz="13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involved</a:t>
            </a:r>
            <a:r>
              <a:rPr sz="13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35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district</a:t>
            </a:r>
            <a:r>
              <a:rPr sz="13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3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region</a:t>
            </a:r>
            <a:r>
              <a:rPr sz="1350" b="1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Comic Sans MS"/>
                <a:cs typeface="Comic Sans MS"/>
              </a:rPr>
              <a:t>level.</a:t>
            </a:r>
            <a:endParaRPr sz="13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20"/>
              </a:spcBef>
            </a:pPr>
            <a:r>
              <a:rPr sz="2650" b="1" spc="200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sz="2650" b="1" spc="12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650" b="1" spc="185" dirty="0">
                <a:solidFill>
                  <a:srgbClr val="000101"/>
                </a:solidFill>
                <a:latin typeface="Times New Roman"/>
                <a:cs typeface="Times New Roman"/>
              </a:rPr>
              <a:t>VISION</a:t>
            </a:r>
            <a:r>
              <a:rPr sz="2650" b="1" spc="12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650" b="1" spc="65" dirty="0">
                <a:solidFill>
                  <a:srgbClr val="000101"/>
                </a:solidFill>
                <a:latin typeface="Times New Roman"/>
                <a:cs typeface="Times New Roman"/>
              </a:rPr>
              <a:t>&amp;</a:t>
            </a:r>
            <a:r>
              <a:rPr sz="2650" b="1" spc="12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650" b="1" spc="200" dirty="0">
                <a:solidFill>
                  <a:srgbClr val="000101"/>
                </a:solidFill>
                <a:latin typeface="Times New Roman"/>
                <a:cs typeface="Times New Roman"/>
              </a:rPr>
              <a:t>MISSION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2280"/>
              </a:lnSpc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881306" y="1614987"/>
            <a:ext cx="10496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VISION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306" y="2079761"/>
            <a:ext cx="69526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540" indent="-2444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717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have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resources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opportunities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306" y="2142568"/>
            <a:ext cx="5829300" cy="93027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31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reach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full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potential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live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dreams.</a:t>
            </a:r>
            <a:endParaRPr sz="19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b="1" spc="-10" dirty="0">
                <a:solidFill>
                  <a:srgbClr val="FFFFFF"/>
                </a:solidFill>
                <a:latin typeface="Comic Sans MS"/>
                <a:cs typeface="Comic Sans MS"/>
              </a:rPr>
              <a:t>MISSION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306" y="3210291"/>
            <a:ext cx="7217409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540" indent="-2444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7175" algn="l"/>
              </a:tabLst>
            </a:pPr>
            <a:r>
              <a:rPr sz="1950" b="1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b="1" spc="-1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global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volunteer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organization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that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provides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658" y="3423835"/>
            <a:ext cx="675894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access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education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training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306" y="3474081"/>
            <a:ext cx="5617845" cy="140716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410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they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need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achieve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economic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empowerment.</a:t>
            </a:r>
            <a:endParaRPr sz="19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TAGLINE</a:t>
            </a:r>
            <a:endParaRPr sz="1950">
              <a:latin typeface="Comic Sans MS"/>
              <a:cs typeface="Comic Sans MS"/>
            </a:endParaRPr>
          </a:p>
          <a:p>
            <a:pPr marL="256540" indent="-24447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5717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Investing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Dreams</a:t>
            </a:r>
            <a:endParaRPr sz="1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306" y="892074"/>
            <a:ext cx="278320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54" dirty="0">
                <a:solidFill>
                  <a:srgbClr val="000101"/>
                </a:solidFill>
                <a:latin typeface="Times New Roman"/>
                <a:cs typeface="Times New Roman"/>
              </a:rPr>
              <a:t>WEBSITES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47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5936" y="1878776"/>
            <a:ext cx="7346315" cy="3879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50825" algn="l"/>
                <a:tab pos="1953895" algn="l"/>
              </a:tabLst>
            </a:pPr>
            <a:r>
              <a:rPr sz="2350" spc="175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Times New Roman"/>
                <a:cs typeface="Times New Roman"/>
              </a:rPr>
              <a:t>website: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350" b="1" u="heavy" spc="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2"/>
              </a:rPr>
              <a:t>www.soroptimistinternational.org</a:t>
            </a:r>
            <a:endParaRPr sz="235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2030"/>
              </a:spcBef>
              <a:buFont typeface="Arial"/>
              <a:buChar char="•"/>
              <a:tabLst>
                <a:tab pos="250825" algn="l"/>
              </a:tabLst>
            </a:pPr>
            <a:r>
              <a:rPr sz="2350" spc="125" dirty="0">
                <a:solidFill>
                  <a:srgbClr val="FFFFFF"/>
                </a:solidFill>
                <a:latin typeface="Times New Roman"/>
                <a:cs typeface="Times New Roman"/>
              </a:rPr>
              <a:t>SIA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imes New Roman"/>
                <a:cs typeface="Times New Roman"/>
              </a:rPr>
              <a:t>website: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b="1" u="heavy" spc="235" dirty="0">
                <a:solidFill>
                  <a:srgbClr val="C3D94A"/>
                </a:solidFill>
                <a:uFill>
                  <a:solidFill>
                    <a:srgbClr val="CBDD65"/>
                  </a:solidFill>
                </a:uFill>
                <a:latin typeface="Times New Roman"/>
                <a:cs typeface="Times New Roman"/>
                <a:hlinkClick r:id="rId3"/>
              </a:rPr>
              <a:t>www.soroptimist.org</a:t>
            </a:r>
            <a:endParaRPr sz="2350">
              <a:latin typeface="Times New Roman"/>
              <a:cs typeface="Times New Roman"/>
            </a:endParaRPr>
          </a:p>
          <a:p>
            <a:pPr marL="546100" marR="254000" lvl="1" indent="-257810">
              <a:lnSpc>
                <a:spcPct val="101400"/>
              </a:lnSpc>
              <a:spcBef>
                <a:spcPts val="610"/>
              </a:spcBef>
              <a:buFont typeface="Arial"/>
              <a:buChar char="•"/>
              <a:tabLst>
                <a:tab pos="589915" algn="l"/>
              </a:tabLst>
            </a:pPr>
            <a:r>
              <a:rPr sz="1950" spc="2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229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wealth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1950" spc="80" dirty="0">
                <a:solidFill>
                  <a:srgbClr val="FFFFFF"/>
                </a:solidFill>
                <a:latin typeface="Times New Roman"/>
                <a:cs typeface="Times New Roman"/>
              </a:rPr>
              <a:t> for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5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interested 	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endParaRPr sz="1950">
              <a:latin typeface="Times New Roman"/>
              <a:cs typeface="Times New Roman"/>
            </a:endParaRPr>
          </a:p>
          <a:p>
            <a:pPr marL="546100" marR="82550" lvl="1" indent="-257810">
              <a:lnSpc>
                <a:spcPct val="101400"/>
              </a:lnSpc>
              <a:spcBef>
                <a:spcPts val="595"/>
              </a:spcBef>
              <a:buFont typeface="Arial"/>
              <a:buChar char="•"/>
              <a:tabLst>
                <a:tab pos="589915" algn="l"/>
                <a:tab pos="4088765" algn="l"/>
              </a:tabLst>
            </a:pPr>
            <a:r>
              <a:rPr sz="1950" spc="1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9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229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b="1" i="1" spc="-50" dirty="0">
                <a:solidFill>
                  <a:srgbClr val="FFFFFF"/>
                </a:solidFill>
                <a:latin typeface="Georgia-BoldItalic"/>
                <a:cs typeface="Georgia-BoldItalic"/>
              </a:rPr>
              <a:t>member</a:t>
            </a:r>
            <a:r>
              <a:rPr sz="1950" b="1" i="1" spc="50" dirty="0">
                <a:solidFill>
                  <a:srgbClr val="FFFFFF"/>
                </a:solidFill>
                <a:latin typeface="Georgia-BoldItalic"/>
                <a:cs typeface="Georgia-BoldItalic"/>
              </a:rPr>
              <a:t> </a:t>
            </a:r>
            <a:r>
              <a:rPr sz="1950" spc="1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log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in,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email</a:t>
            </a:r>
            <a:r>
              <a:rPr sz="1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0" dirty="0">
                <a:solidFill>
                  <a:srgbClr val="FFFFFF"/>
                </a:solidFill>
                <a:latin typeface="Times New Roman"/>
                <a:cs typeface="Times New Roman"/>
              </a:rPr>
              <a:t>address 	</a:t>
            </a:r>
            <a:r>
              <a:rPr sz="1950" spc="19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“member</a:t>
            </a:r>
            <a:r>
              <a:rPr sz="1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number”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9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password. 	</a:t>
            </a:r>
            <a:r>
              <a:rPr sz="1950" spc="10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5" dirty="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85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8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SIA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magazine,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5" dirty="0">
                <a:solidFill>
                  <a:srgbClr val="FFFFFF"/>
                </a:solidFill>
                <a:latin typeface="Times New Roman"/>
                <a:cs typeface="Times New Roman"/>
              </a:rPr>
              <a:t>can 	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obtain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Treasurer.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Visit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website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often</a:t>
            </a:r>
            <a:r>
              <a:rPr sz="1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as 	</a:t>
            </a:r>
            <a:r>
              <a:rPr sz="1950" spc="175" dirty="0">
                <a:solidFill>
                  <a:srgbClr val="FFFFFF"/>
                </a:solidFill>
                <a:latin typeface="Times New Roman"/>
                <a:cs typeface="Times New Roman"/>
              </a:rPr>
              <a:t>updates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8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frequent.</a:t>
            </a:r>
            <a:endParaRPr sz="195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250825" algn="l"/>
                <a:tab pos="3862070" algn="l"/>
              </a:tabLst>
            </a:pPr>
            <a:r>
              <a:rPr sz="2350" spc="200" dirty="0">
                <a:solidFill>
                  <a:srgbClr val="FFFFFF"/>
                </a:solidFill>
                <a:latin typeface="Times New Roman"/>
                <a:cs typeface="Times New Roman"/>
              </a:rPr>
              <a:t>Founder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20" dirty="0">
                <a:solidFill>
                  <a:srgbClr val="FFFFFF"/>
                </a:solidFill>
                <a:latin typeface="Times New Roman"/>
                <a:cs typeface="Times New Roman"/>
              </a:rPr>
              <a:t>Region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Times New Roman"/>
                <a:cs typeface="Times New Roman"/>
              </a:rPr>
              <a:t>website: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950" b="1" u="heavy" spc="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4"/>
              </a:rPr>
              <a:t>www.si-</a:t>
            </a:r>
            <a:r>
              <a:rPr sz="1950" b="1" u="heavy" spc="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4"/>
              </a:rPr>
              <a:t>founderregion.org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630" y="748248"/>
            <a:ext cx="27908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229" dirty="0">
                <a:solidFill>
                  <a:srgbClr val="000101"/>
                </a:solidFill>
                <a:latin typeface="Times New Roman"/>
                <a:cs typeface="Times New Roman"/>
              </a:rPr>
              <a:t>SI</a:t>
            </a:r>
            <a:r>
              <a:rPr sz="2750" b="1" spc="11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spc="135" dirty="0">
                <a:solidFill>
                  <a:srgbClr val="000101"/>
                </a:solidFill>
                <a:latin typeface="Times New Roman"/>
                <a:cs typeface="Times New Roman"/>
              </a:rPr>
              <a:t>VACAVILLE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1046" y="1589914"/>
            <a:ext cx="5501640" cy="8750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211580">
              <a:lnSpc>
                <a:spcPct val="101899"/>
              </a:lnSpc>
              <a:spcBef>
                <a:spcPts val="55"/>
              </a:spcBef>
            </a:pPr>
            <a:r>
              <a:rPr sz="2750" b="1" spc="254" dirty="0">
                <a:solidFill>
                  <a:srgbClr val="000101"/>
                </a:solidFill>
                <a:latin typeface="Times New Roman"/>
                <a:cs typeface="Times New Roman"/>
              </a:rPr>
              <a:t>Website</a:t>
            </a:r>
            <a:r>
              <a:rPr sz="2750" b="1" spc="11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000101"/>
                </a:solidFill>
                <a:latin typeface="Times New Roman"/>
                <a:cs typeface="Times New Roman"/>
              </a:rPr>
              <a:t>–</a:t>
            </a:r>
            <a:r>
              <a:rPr sz="2750" b="1" spc="110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2750" b="1" spc="150" dirty="0">
                <a:solidFill>
                  <a:srgbClr val="000101"/>
                </a:solidFill>
                <a:latin typeface="Times New Roman"/>
                <a:cs typeface="Times New Roman"/>
              </a:rPr>
              <a:t>https:// </a:t>
            </a:r>
            <a:r>
              <a:rPr sz="2750" b="1" spc="270" dirty="0">
                <a:solidFill>
                  <a:srgbClr val="000101"/>
                </a:solidFill>
                <a:latin typeface="Times New Roman"/>
                <a:cs typeface="Times New Roman"/>
                <a:hlinkClick r:id="rId2"/>
              </a:rPr>
              <a:t>www.vacavillesoroptimist.org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578" y="3378615"/>
            <a:ext cx="6782434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54000" algn="l"/>
              </a:tabLst>
            </a:pP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check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8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website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5" dirty="0">
                <a:solidFill>
                  <a:srgbClr val="FFFFFF"/>
                </a:solidFill>
                <a:latin typeface="Times New Roman"/>
                <a:cs typeface="Times New Roman"/>
              </a:rPr>
              <a:t>frequently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50" dirty="0">
                <a:solidFill>
                  <a:srgbClr val="FFFFFF"/>
                </a:solidFill>
                <a:latin typeface="Times New Roman"/>
                <a:cs typeface="Times New Roman"/>
              </a:rPr>
              <a:t>club’s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562" y="3736120"/>
            <a:ext cx="7435850" cy="227965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88925" marR="772160">
              <a:lnSpc>
                <a:spcPct val="72900"/>
              </a:lnSpc>
              <a:spcBef>
                <a:spcPts val="825"/>
              </a:spcBef>
            </a:pPr>
            <a:r>
              <a:rPr sz="2150" spc="170" dirty="0">
                <a:solidFill>
                  <a:srgbClr val="FFFFFF"/>
                </a:solidFill>
                <a:latin typeface="Times New Roman"/>
                <a:cs typeface="Times New Roman"/>
              </a:rPr>
              <a:t>calendar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Times New Roman"/>
                <a:cs typeface="Times New Roman"/>
              </a:rPr>
              <a:t>activities,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club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information,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meeting 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highlights,</a:t>
            </a:r>
            <a:r>
              <a:rPr sz="21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35" dirty="0">
                <a:solidFill>
                  <a:srgbClr val="FFFFFF"/>
                </a:solidFill>
                <a:latin typeface="Times New Roman"/>
                <a:cs typeface="Times New Roman"/>
              </a:rPr>
              <a:t>upcoming</a:t>
            </a:r>
            <a:r>
              <a:rPr sz="21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events</a:t>
            </a:r>
            <a:endParaRPr sz="2150" dirty="0">
              <a:latin typeface="Times New Roman"/>
              <a:cs typeface="Times New Roman"/>
            </a:endParaRPr>
          </a:p>
          <a:p>
            <a:pPr marL="253365" indent="-2413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54000" algn="l"/>
              </a:tabLst>
            </a:pP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refer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85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8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Times New Roman"/>
                <a:cs typeface="Times New Roman"/>
              </a:rPr>
              <a:t>website</a:t>
            </a:r>
            <a:endParaRPr sz="2150" dirty="0">
              <a:latin typeface="Times New Roman"/>
              <a:cs typeface="Times New Roman"/>
            </a:endParaRPr>
          </a:p>
          <a:p>
            <a:pPr marL="253365" indent="-24130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254000" algn="l"/>
              </a:tabLst>
            </a:pP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1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5" dirty="0">
                <a:solidFill>
                  <a:srgbClr val="FFFFFF"/>
                </a:solidFill>
                <a:latin typeface="Times New Roman"/>
                <a:cs typeface="Times New Roman"/>
              </a:rPr>
              <a:t>feedback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70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imes New Roman"/>
                <a:cs typeface="Times New Roman"/>
              </a:rPr>
              <a:t>website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Times New Roman"/>
                <a:cs typeface="Times New Roman"/>
              </a:rPr>
              <a:t>coordinator,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50" dirty="0">
                <a:solidFill>
                  <a:srgbClr val="FFFFFF"/>
                </a:solidFill>
                <a:latin typeface="Times New Roman"/>
                <a:cs typeface="Times New Roman"/>
              </a:rPr>
              <a:t>TARA</a:t>
            </a:r>
            <a:endParaRPr sz="2150" dirty="0">
              <a:latin typeface="Times New Roman"/>
              <a:cs typeface="Times New Roman"/>
            </a:endParaRPr>
          </a:p>
          <a:p>
            <a:pPr marL="254000" marR="5080" indent="-241935">
              <a:lnSpc>
                <a:spcPct val="72900"/>
              </a:lnSpc>
              <a:spcBef>
                <a:spcPts val="1875"/>
              </a:spcBef>
              <a:buFont typeface="Arial"/>
              <a:buChar char="•"/>
              <a:tabLst>
                <a:tab pos="288925" algn="l"/>
              </a:tabLst>
            </a:pPr>
            <a:r>
              <a:rPr sz="2150" spc="185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90" dirty="0">
                <a:solidFill>
                  <a:srgbClr val="FFFFFF"/>
                </a:solidFill>
                <a:latin typeface="Times New Roman"/>
                <a:cs typeface="Times New Roman"/>
              </a:rPr>
              <a:t>month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80" dirty="0">
                <a:solidFill>
                  <a:srgbClr val="FFFFFF"/>
                </a:solidFill>
                <a:latin typeface="Times New Roman"/>
                <a:cs typeface="Times New Roman"/>
              </a:rPr>
              <a:t>Founder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05" dirty="0">
                <a:solidFill>
                  <a:srgbClr val="FFFFFF"/>
                </a:solidFill>
                <a:latin typeface="Times New Roman"/>
                <a:cs typeface="Times New Roman"/>
              </a:rPr>
              <a:t>Region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5" dirty="0">
                <a:solidFill>
                  <a:srgbClr val="FFFFFF"/>
                </a:solidFill>
                <a:latin typeface="Times New Roman"/>
                <a:cs typeface="Times New Roman"/>
              </a:rPr>
              <a:t>emails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2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75" dirty="0">
                <a:solidFill>
                  <a:srgbClr val="FFFFFF"/>
                </a:solidFill>
                <a:latin typeface="Times New Roman"/>
                <a:cs typeface="Times New Roman"/>
              </a:rPr>
              <a:t>newsletter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you. 	</a:t>
            </a:r>
            <a:r>
              <a:rPr sz="2150" spc="2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1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50" dirty="0">
                <a:solidFill>
                  <a:srgbClr val="FFFFFF"/>
                </a:solidFill>
                <a:latin typeface="Times New Roman"/>
                <a:cs typeface="Times New Roman"/>
              </a:rPr>
              <a:t>valuable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5" dirty="0">
                <a:solidFill>
                  <a:srgbClr val="FFFFFF"/>
                </a:solidFill>
                <a:latin typeface="Times New Roman"/>
                <a:cs typeface="Times New Roman"/>
              </a:rPr>
              <a:t>information!</a:t>
            </a: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9211" y="1951533"/>
            <a:ext cx="7361555" cy="110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80" indent="-220979">
              <a:lnSpc>
                <a:spcPct val="150800"/>
              </a:lnSpc>
              <a:spcBef>
                <a:spcPts val="95"/>
              </a:spcBef>
            </a:pP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2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5" dirty="0">
                <a:solidFill>
                  <a:srgbClr val="FFFFFF"/>
                </a:solidFill>
                <a:latin typeface="Times New Roman"/>
                <a:cs typeface="Times New Roman"/>
              </a:rPr>
              <a:t>sponsor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1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0" dirty="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75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20" dirty="0">
                <a:solidFill>
                  <a:srgbClr val="FFFFFF"/>
                </a:solidFill>
                <a:latin typeface="Times New Roman"/>
                <a:cs typeface="Times New Roman"/>
              </a:rPr>
              <a:t>club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350" spc="70" dirty="0">
                <a:solidFill>
                  <a:srgbClr val="FFFFFF"/>
                </a:solidFill>
                <a:latin typeface="Times New Roman"/>
                <a:cs typeface="Times New Roman"/>
              </a:rPr>
              <a:t>we’re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95" dirty="0">
                <a:solidFill>
                  <a:srgbClr val="FFFFFF"/>
                </a:solidFill>
                <a:latin typeface="Times New Roman"/>
                <a:cs typeface="Times New Roman"/>
              </a:rPr>
              <a:t>happy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4" dirty="0">
                <a:solidFill>
                  <a:srgbClr val="FFFFFF"/>
                </a:solidFill>
                <a:latin typeface="Times New Roman"/>
                <a:cs typeface="Times New Roman"/>
              </a:rPr>
              <a:t>answer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Times New Roman"/>
                <a:cs typeface="Times New Roman"/>
              </a:rPr>
              <a:t>find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4" dirty="0">
                <a:solidFill>
                  <a:srgbClr val="FFFFFF"/>
                </a:solidFill>
                <a:latin typeface="Times New Roman"/>
                <a:cs typeface="Times New Roman"/>
              </a:rPr>
              <a:t>answer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50" dirty="0">
                <a:solidFill>
                  <a:srgbClr val="FFFFFF"/>
                </a:solidFill>
                <a:latin typeface="Times New Roman"/>
                <a:cs typeface="Times New Roman"/>
              </a:rPr>
              <a:t>you!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49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565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355" dirty="0">
                <a:solidFill>
                  <a:srgbClr val="000101"/>
                </a:solidFill>
                <a:latin typeface="Times New Roman"/>
                <a:cs typeface="Times New Roman"/>
              </a:rPr>
              <a:t>Questions?</a:t>
            </a:r>
            <a:endParaRPr sz="3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771" y="2180252"/>
            <a:ext cx="7170420" cy="243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76860" algn="ctr">
              <a:lnSpc>
                <a:spcPct val="100000"/>
              </a:lnSpc>
              <a:spcBef>
                <a:spcPts val="105"/>
              </a:spcBef>
            </a:pPr>
            <a:r>
              <a:rPr sz="3950" b="1" spc="420" dirty="0">
                <a:latin typeface="Times New Roman"/>
                <a:cs typeface="Times New Roman"/>
              </a:rPr>
              <a:t>Thank</a:t>
            </a:r>
            <a:r>
              <a:rPr sz="3950" b="1" spc="145" dirty="0">
                <a:latin typeface="Times New Roman"/>
                <a:cs typeface="Times New Roman"/>
              </a:rPr>
              <a:t> </a:t>
            </a:r>
            <a:r>
              <a:rPr sz="3950" b="1" spc="450" dirty="0">
                <a:latin typeface="Times New Roman"/>
                <a:cs typeface="Times New Roman"/>
              </a:rPr>
              <a:t>you</a:t>
            </a:r>
            <a:r>
              <a:rPr sz="3950" b="1" spc="150" dirty="0">
                <a:latin typeface="Times New Roman"/>
                <a:cs typeface="Times New Roman"/>
              </a:rPr>
              <a:t> </a:t>
            </a:r>
            <a:r>
              <a:rPr sz="3950" b="1" spc="315" dirty="0">
                <a:latin typeface="Times New Roman"/>
                <a:cs typeface="Times New Roman"/>
              </a:rPr>
              <a:t>for</a:t>
            </a:r>
            <a:r>
              <a:rPr sz="3950" b="1" spc="150" dirty="0">
                <a:latin typeface="Times New Roman"/>
                <a:cs typeface="Times New Roman"/>
              </a:rPr>
              <a:t> </a:t>
            </a:r>
            <a:r>
              <a:rPr sz="3950" b="1" spc="415" dirty="0">
                <a:latin typeface="Times New Roman"/>
                <a:cs typeface="Times New Roman"/>
              </a:rPr>
              <a:t>attending </a:t>
            </a:r>
            <a:r>
              <a:rPr sz="3950" b="1" spc="409" dirty="0">
                <a:latin typeface="Times New Roman"/>
                <a:cs typeface="Times New Roman"/>
              </a:rPr>
              <a:t>your</a:t>
            </a:r>
            <a:r>
              <a:rPr sz="3950" b="1" spc="155" dirty="0">
                <a:latin typeface="Times New Roman"/>
                <a:cs typeface="Times New Roman"/>
              </a:rPr>
              <a:t> </a:t>
            </a:r>
            <a:r>
              <a:rPr sz="3950" b="1" spc="405" dirty="0">
                <a:latin typeface="Times New Roman"/>
                <a:cs typeface="Times New Roman"/>
              </a:rPr>
              <a:t>orientation</a:t>
            </a:r>
            <a:r>
              <a:rPr sz="3950" b="1" spc="160" dirty="0">
                <a:latin typeface="Times New Roman"/>
                <a:cs typeface="Times New Roman"/>
              </a:rPr>
              <a:t> </a:t>
            </a:r>
            <a:r>
              <a:rPr sz="3950" b="1" spc="445" dirty="0">
                <a:latin typeface="Times New Roman"/>
                <a:cs typeface="Times New Roman"/>
              </a:rPr>
              <a:t>and</a:t>
            </a:r>
            <a:r>
              <a:rPr sz="3950" b="1" spc="160" dirty="0">
                <a:latin typeface="Times New Roman"/>
                <a:cs typeface="Times New Roman"/>
              </a:rPr>
              <a:t> </a:t>
            </a:r>
            <a:r>
              <a:rPr sz="3950" b="1" spc="440" dirty="0">
                <a:latin typeface="Times New Roman"/>
                <a:cs typeface="Times New Roman"/>
              </a:rPr>
              <a:t>thank </a:t>
            </a:r>
            <a:r>
              <a:rPr sz="3950" b="1" spc="450" dirty="0">
                <a:latin typeface="Times New Roman"/>
                <a:cs typeface="Times New Roman"/>
              </a:rPr>
              <a:t>you</a:t>
            </a:r>
            <a:r>
              <a:rPr sz="3950" b="1" spc="150" dirty="0">
                <a:latin typeface="Times New Roman"/>
                <a:cs typeface="Times New Roman"/>
              </a:rPr>
              <a:t> </a:t>
            </a:r>
            <a:r>
              <a:rPr sz="3950" b="1" spc="315" dirty="0">
                <a:latin typeface="Times New Roman"/>
                <a:cs typeface="Times New Roman"/>
              </a:rPr>
              <a:t>for</a:t>
            </a:r>
            <a:r>
              <a:rPr sz="3950" b="1" spc="155" dirty="0">
                <a:latin typeface="Times New Roman"/>
                <a:cs typeface="Times New Roman"/>
              </a:rPr>
              <a:t> </a:t>
            </a:r>
            <a:r>
              <a:rPr sz="3950" b="1" spc="365" dirty="0">
                <a:latin typeface="Times New Roman"/>
                <a:cs typeface="Times New Roman"/>
              </a:rPr>
              <a:t>joining</a:t>
            </a:r>
            <a:r>
              <a:rPr sz="3950" b="1" spc="155" dirty="0">
                <a:latin typeface="Times New Roman"/>
                <a:cs typeface="Times New Roman"/>
              </a:rPr>
              <a:t> </a:t>
            </a:r>
            <a:r>
              <a:rPr sz="3950" b="1" spc="385" dirty="0">
                <a:latin typeface="Times New Roman"/>
                <a:cs typeface="Times New Roman"/>
              </a:rPr>
              <a:t>Soroptimist </a:t>
            </a:r>
            <a:r>
              <a:rPr sz="3950" b="1" spc="395" dirty="0">
                <a:latin typeface="Times New Roman"/>
                <a:cs typeface="Times New Roman"/>
              </a:rPr>
              <a:t>International</a:t>
            </a:r>
            <a:r>
              <a:rPr sz="3950" b="1" spc="155" dirty="0">
                <a:latin typeface="Times New Roman"/>
                <a:cs typeface="Times New Roman"/>
              </a:rPr>
              <a:t> </a:t>
            </a:r>
            <a:r>
              <a:rPr sz="3950" b="1" spc="325" dirty="0">
                <a:latin typeface="Times New Roman"/>
                <a:cs typeface="Times New Roman"/>
              </a:rPr>
              <a:t>of</a:t>
            </a:r>
            <a:r>
              <a:rPr sz="3950" b="1" spc="155" dirty="0">
                <a:latin typeface="Times New Roman"/>
                <a:cs typeface="Times New Roman"/>
              </a:rPr>
              <a:t> </a:t>
            </a:r>
            <a:r>
              <a:rPr sz="3950" b="1" spc="350" dirty="0">
                <a:latin typeface="Times New Roman"/>
                <a:cs typeface="Times New Roman"/>
              </a:rPr>
              <a:t>Vacaville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r>
              <a:rPr spc="-25" dirty="0"/>
              <a:t>50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4485" y="331520"/>
            <a:ext cx="15367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•5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0566" y="557311"/>
            <a:ext cx="217551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dirty="0">
                <a:latin typeface="Comic Sans MS"/>
                <a:cs typeface="Comic Sans MS"/>
              </a:rPr>
              <a:t>CORE</a:t>
            </a:r>
            <a:r>
              <a:rPr sz="2350" b="1" spc="60" dirty="0">
                <a:latin typeface="Comic Sans MS"/>
                <a:cs typeface="Comic Sans MS"/>
              </a:rPr>
              <a:t> </a:t>
            </a:r>
            <a:r>
              <a:rPr sz="2350" b="1" spc="-10" dirty="0">
                <a:latin typeface="Comic Sans MS"/>
                <a:cs typeface="Comic Sans MS"/>
              </a:rPr>
              <a:t>VALUES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4992" y="1250706"/>
            <a:ext cx="6106160" cy="22237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833119">
              <a:lnSpc>
                <a:spcPct val="71900"/>
              </a:lnSpc>
              <a:spcBef>
                <a:spcPts val="78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Americas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committed</a:t>
            </a:r>
            <a:r>
              <a:rPr sz="1950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to:</a:t>
            </a:r>
            <a:endParaRPr sz="19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500">
              <a:latin typeface="Comic Sans MS"/>
              <a:cs typeface="Comic Sans MS"/>
            </a:endParaRPr>
          </a:p>
          <a:p>
            <a:pPr marL="464820" marR="544830">
              <a:lnSpc>
                <a:spcPct val="71900"/>
              </a:lnSpc>
              <a:tabLst>
                <a:tab pos="2545715" algn="l"/>
              </a:tabLst>
            </a:pPr>
            <a:r>
              <a:rPr sz="1950" dirty="0">
                <a:solidFill>
                  <a:srgbClr val="000101"/>
                </a:solidFill>
                <a:latin typeface="Comic Sans MS"/>
                <a:cs typeface="Comic Sans MS"/>
              </a:rPr>
              <a:t>Gender</a:t>
            </a:r>
            <a:r>
              <a:rPr sz="1950" spc="7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000101"/>
                </a:solidFill>
                <a:latin typeface="Comic Sans MS"/>
                <a:cs typeface="Comic Sans MS"/>
              </a:rPr>
              <a:t>Equality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Women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live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free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discrimination.</a:t>
            </a:r>
            <a:endParaRPr sz="1950">
              <a:latin typeface="Comic Sans MS"/>
              <a:cs typeface="Comic Sans MS"/>
            </a:endParaRPr>
          </a:p>
          <a:p>
            <a:pPr marL="464820" marR="5080">
              <a:lnSpc>
                <a:spcPct val="71900"/>
              </a:lnSpc>
              <a:spcBef>
                <a:spcPts val="1585"/>
              </a:spcBef>
              <a:tabLst>
                <a:tab pos="2321560" algn="l"/>
              </a:tabLst>
            </a:pPr>
            <a:r>
              <a:rPr sz="1950" spc="-10" dirty="0">
                <a:solidFill>
                  <a:srgbClr val="000101"/>
                </a:solidFill>
                <a:latin typeface="Comic Sans MS"/>
                <a:cs typeface="Comic Sans MS"/>
              </a:rPr>
              <a:t>Empowerment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Women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free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act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own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best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interest.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7204" y="3574573"/>
            <a:ext cx="52133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81760" algn="l"/>
              </a:tabLst>
            </a:pPr>
            <a:r>
              <a:rPr sz="1950" spc="-10" dirty="0">
                <a:solidFill>
                  <a:srgbClr val="000101"/>
                </a:solidFill>
                <a:latin typeface="Comic Sans MS"/>
                <a:cs typeface="Comic Sans MS"/>
              </a:rPr>
              <a:t>Education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Women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deserve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lead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7204" y="3775556"/>
            <a:ext cx="49911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full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productive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lives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through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access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7204" y="3863486"/>
            <a:ext cx="5156200" cy="8801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education.</a:t>
            </a:r>
            <a:endParaRPr sz="19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2830195" algn="l"/>
              </a:tabLst>
            </a:pPr>
            <a:r>
              <a:rPr sz="1950" dirty="0">
                <a:solidFill>
                  <a:srgbClr val="000101"/>
                </a:solidFill>
                <a:latin typeface="Comic Sans MS"/>
                <a:cs typeface="Comic Sans MS"/>
              </a:rPr>
              <a:t>Diversity</a:t>
            </a:r>
            <a:r>
              <a:rPr sz="1950" spc="5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000101"/>
                </a:solidFill>
                <a:latin typeface="Comic Sans MS"/>
                <a:cs typeface="Comic Sans MS"/>
              </a:rPr>
              <a:t>&amp;</a:t>
            </a:r>
            <a:r>
              <a:rPr sz="1950" spc="60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000101"/>
                </a:solidFill>
                <a:latin typeface="Comic Sans MS"/>
                <a:cs typeface="Comic Sans MS"/>
              </a:rPr>
              <a:t>Fellowship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Women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varied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7204" y="4629734"/>
            <a:ext cx="56102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backgrounds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perspectives</a:t>
            </a:r>
            <a:r>
              <a:rPr sz="19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together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7204" y="4830717"/>
            <a:ext cx="432562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improve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lives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girls.</a:t>
            </a:r>
            <a:endParaRPr sz="1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4485" y="331520"/>
            <a:ext cx="15367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•6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977" rIns="0" bIns="0" rtlCol="0">
            <a:spAutoFit/>
          </a:bodyPr>
          <a:lstStyle/>
          <a:p>
            <a:pPr marL="229616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latin typeface="Comic Sans MS"/>
                <a:cs typeface="Comic Sans MS"/>
              </a:rPr>
              <a:t>STRATEGIC</a:t>
            </a:r>
            <a:r>
              <a:rPr sz="1950" b="1" spc="80" dirty="0">
                <a:latin typeface="Comic Sans MS"/>
                <a:cs typeface="Comic Sans MS"/>
              </a:rPr>
              <a:t> </a:t>
            </a:r>
            <a:r>
              <a:rPr sz="1950" b="1" spc="-10" dirty="0">
                <a:latin typeface="Comic Sans MS"/>
                <a:cs typeface="Comic Sans MS"/>
              </a:rPr>
              <a:t>OUTCOMES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9291" y="1909279"/>
            <a:ext cx="640461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0" dirty="0">
                <a:solidFill>
                  <a:srgbClr val="000101"/>
                </a:solidFill>
                <a:latin typeface="Comic Sans MS"/>
                <a:cs typeface="Comic Sans MS"/>
              </a:rPr>
              <a:t>Impact</a:t>
            </a:r>
            <a:r>
              <a:rPr sz="2750" spc="-200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All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levels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SIA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collectively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provide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9365" y="2240901"/>
            <a:ext cx="59118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sustainable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impact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lives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girls.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9291" y="3052372"/>
            <a:ext cx="617664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0" dirty="0">
                <a:solidFill>
                  <a:srgbClr val="000101"/>
                </a:solidFill>
                <a:latin typeface="Comic Sans MS"/>
                <a:cs typeface="Comic Sans MS"/>
              </a:rPr>
              <a:t>Engagement</a:t>
            </a:r>
            <a:r>
              <a:rPr sz="2750" spc="-165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Members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supporters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find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9225" y="3371432"/>
            <a:ext cx="56819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value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through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engagement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SIA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mission.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9291" y="4195464"/>
            <a:ext cx="595630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0" dirty="0">
                <a:solidFill>
                  <a:srgbClr val="000101"/>
                </a:solidFill>
                <a:latin typeface="Comic Sans MS"/>
                <a:cs typeface="Comic Sans MS"/>
              </a:rPr>
              <a:t>Recognition</a:t>
            </a:r>
            <a:r>
              <a:rPr sz="2750" spc="-190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SIA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recognized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its</a:t>
            </a:r>
            <a:r>
              <a:rPr sz="195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Dream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9420" y="4514524"/>
            <a:ext cx="985519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Program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9189" y="5325995"/>
            <a:ext cx="6617970" cy="65849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marR="5080">
              <a:lnSpc>
                <a:spcPct val="72800"/>
              </a:lnSpc>
              <a:spcBef>
                <a:spcPts val="1015"/>
              </a:spcBef>
            </a:pPr>
            <a:r>
              <a:rPr sz="2750" dirty="0">
                <a:solidFill>
                  <a:srgbClr val="000101"/>
                </a:solidFill>
                <a:latin typeface="Comic Sans MS"/>
                <a:cs typeface="Comic Sans MS"/>
              </a:rPr>
              <a:t>Philanthropy</a:t>
            </a:r>
            <a:r>
              <a:rPr sz="2750" spc="-60" dirty="0">
                <a:solidFill>
                  <a:srgbClr val="000101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Members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supporters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SIA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will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financially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support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federation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programs.</a:t>
            </a:r>
            <a:endParaRPr sz="1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0045">
              <a:lnSpc>
                <a:spcPct val="100000"/>
              </a:lnSpc>
              <a:spcBef>
                <a:spcPts val="105"/>
              </a:spcBef>
            </a:pPr>
            <a:r>
              <a:rPr b="1" spc="305" dirty="0">
                <a:solidFill>
                  <a:srgbClr val="000101"/>
                </a:solidFill>
                <a:latin typeface="Times New Roman"/>
                <a:cs typeface="Times New Roman"/>
              </a:rPr>
              <a:t>Our</a:t>
            </a:r>
            <a:r>
              <a:rPr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b="1" spc="355" dirty="0">
                <a:solidFill>
                  <a:srgbClr val="000101"/>
                </a:solidFill>
                <a:latin typeface="Times New Roman"/>
                <a:cs typeface="Times New Roman"/>
              </a:rPr>
              <a:t>Organization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674" y="1702917"/>
            <a:ext cx="3902075" cy="35680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57175" marR="5080" indent="-245110">
              <a:lnSpc>
                <a:spcPct val="91600"/>
              </a:lnSpc>
              <a:spcBef>
                <a:spcPts val="325"/>
              </a:spcBef>
              <a:buFont typeface="Arial"/>
              <a:buChar char="•"/>
              <a:tabLst>
                <a:tab pos="28892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(SI)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worldwide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organization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for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who,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working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through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service</a:t>
            </a:r>
            <a:r>
              <a:rPr sz="1950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projects,</a:t>
            </a:r>
            <a:r>
              <a:rPr sz="1950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improve</a:t>
            </a:r>
            <a:r>
              <a:rPr sz="195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the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lives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girls,</a:t>
            </a:r>
            <a:r>
              <a:rPr sz="1950" spc="500" dirty="0">
                <a:solidFill>
                  <a:srgbClr val="FFFFFF"/>
                </a:solidFill>
                <a:latin typeface="Comic Sans MS"/>
                <a:cs typeface="Comic Sans MS"/>
              </a:rPr>
              <a:t>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locally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throughout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the 	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world.</a:t>
            </a:r>
            <a:endParaRPr sz="1950">
              <a:latin typeface="Comic Sans MS"/>
              <a:cs typeface="Comic Sans MS"/>
            </a:endParaRPr>
          </a:p>
          <a:p>
            <a:pPr marL="257175" marR="162560" indent="-245110">
              <a:lnSpc>
                <a:spcPct val="91900"/>
              </a:lnSpc>
              <a:spcBef>
                <a:spcPts val="1905"/>
              </a:spcBef>
              <a:buFont typeface="Arial"/>
              <a:buChar char="•"/>
              <a:tabLst>
                <a:tab pos="28892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has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over</a:t>
            </a:r>
            <a:r>
              <a:rPr sz="19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3,000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clubs,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over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72,000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members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121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countries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and 	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territories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throughout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the 	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world.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12" y="6266489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1055" y="1996993"/>
            <a:ext cx="2399238" cy="36176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4485" y="331520"/>
            <a:ext cx="15367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solidFill>
                  <a:srgbClr val="184269"/>
                </a:solidFill>
                <a:latin typeface="Times New Roman"/>
                <a:cs typeface="Times New Roman"/>
              </a:rPr>
              <a:t>•8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996" y="1459673"/>
            <a:ext cx="125412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0" dirty="0">
                <a:solidFill>
                  <a:srgbClr val="E0F0FB"/>
                </a:solidFill>
                <a:latin typeface="Comic Sans MS"/>
                <a:cs typeface="Comic Sans MS"/>
              </a:rPr>
              <a:t>VISION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996" y="1849179"/>
            <a:ext cx="822769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Women</a:t>
            </a:r>
            <a:r>
              <a:rPr sz="2350" spc="4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girls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will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achieve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their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individual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collective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996" y="2075285"/>
            <a:ext cx="768286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potential,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realize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aspirations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have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equal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voice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E0F0FB"/>
                </a:solidFill>
                <a:latin typeface="Comic Sans MS"/>
                <a:cs typeface="Comic Sans MS"/>
              </a:rPr>
              <a:t>in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996" y="2135580"/>
            <a:ext cx="6934834" cy="108077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creating</a:t>
            </a:r>
            <a:r>
              <a:rPr sz="2350" spc="9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strong,</a:t>
            </a:r>
            <a:r>
              <a:rPr sz="2350" spc="9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peaceful</a:t>
            </a:r>
            <a:r>
              <a:rPr sz="2350" spc="9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communities</a:t>
            </a:r>
            <a:r>
              <a:rPr sz="2350" spc="9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worldwide.</a:t>
            </a:r>
            <a:endParaRPr sz="23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350" b="1" spc="-10" dirty="0">
                <a:solidFill>
                  <a:srgbClr val="E0F0FB"/>
                </a:solidFill>
                <a:latin typeface="Comic Sans MS"/>
                <a:cs typeface="Comic Sans MS"/>
              </a:rPr>
              <a:t>MISSION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996" y="3218479"/>
            <a:ext cx="820039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Soroptimists</a:t>
            </a:r>
            <a:r>
              <a:rPr sz="2350" spc="4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transform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the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lives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status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of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women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996" y="3444585"/>
            <a:ext cx="720407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girls</a:t>
            </a:r>
            <a:r>
              <a:rPr sz="2350" spc="8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through</a:t>
            </a:r>
            <a:r>
              <a:rPr sz="2350" spc="8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education,</a:t>
            </a:r>
            <a:r>
              <a:rPr sz="2350" spc="8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empowerment</a:t>
            </a:r>
            <a:r>
              <a:rPr sz="2350" spc="8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8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enabling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996" y="3504881"/>
            <a:ext cx="1964689" cy="108077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opportunities.</a:t>
            </a:r>
            <a:endParaRPr sz="23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350" b="1" spc="-10" dirty="0">
                <a:solidFill>
                  <a:srgbClr val="E0F0FB"/>
                </a:solidFill>
                <a:latin typeface="Comic Sans MS"/>
                <a:cs typeface="Comic Sans MS"/>
              </a:rPr>
              <a:t>PRINCIPLES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996" y="4575117"/>
            <a:ext cx="7604759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The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principles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of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Soroptimism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are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to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strive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for: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330" dirty="0">
                <a:solidFill>
                  <a:srgbClr val="E0F0FB"/>
                </a:solidFill>
                <a:latin typeface="Comic Sans MS"/>
                <a:cs typeface="Comic Sans MS"/>
              </a:rPr>
              <a:t>·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E0F0FB"/>
                </a:solidFill>
                <a:latin typeface="Comic Sans MS"/>
                <a:cs typeface="Comic Sans MS"/>
              </a:rPr>
              <a:t>The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996" y="4801223"/>
            <a:ext cx="719709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advancement</a:t>
            </a:r>
            <a:r>
              <a:rPr sz="2350" spc="4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of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the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status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of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women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330" dirty="0">
                <a:solidFill>
                  <a:srgbClr val="E0F0FB"/>
                </a:solidFill>
                <a:latin typeface="Comic Sans MS"/>
                <a:cs typeface="Comic Sans MS"/>
              </a:rPr>
              <a:t>·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High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ethical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996" y="5027329"/>
            <a:ext cx="848106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standards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330" dirty="0">
                <a:solidFill>
                  <a:srgbClr val="E0F0FB"/>
                </a:solidFill>
                <a:latin typeface="Comic Sans MS"/>
                <a:cs typeface="Comic Sans MS"/>
              </a:rPr>
              <a:t>·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Human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rights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for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all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330" dirty="0">
                <a:solidFill>
                  <a:srgbClr val="E0F0FB"/>
                </a:solidFill>
                <a:latin typeface="Comic Sans MS"/>
                <a:cs typeface="Comic Sans MS"/>
              </a:rPr>
              <a:t>·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Equality,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development</a:t>
            </a:r>
            <a:r>
              <a:rPr sz="2350" spc="5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25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0996" y="5253436"/>
            <a:ext cx="857948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peace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330" dirty="0">
                <a:solidFill>
                  <a:srgbClr val="E0F0FB"/>
                </a:solidFill>
                <a:latin typeface="Comic Sans MS"/>
                <a:cs typeface="Comic Sans MS"/>
              </a:rPr>
              <a:t>·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The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advancement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of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international</a:t>
            </a:r>
            <a:r>
              <a:rPr sz="2350" spc="60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understanding,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996" y="5479542"/>
            <a:ext cx="260794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goodwill</a:t>
            </a:r>
            <a:r>
              <a:rPr sz="2350" spc="5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dirty="0">
                <a:solidFill>
                  <a:srgbClr val="E0F0FB"/>
                </a:solidFill>
                <a:latin typeface="Comic Sans MS"/>
                <a:cs typeface="Comic Sans MS"/>
              </a:rPr>
              <a:t>and</a:t>
            </a:r>
            <a:r>
              <a:rPr sz="2350" spc="65" dirty="0">
                <a:solidFill>
                  <a:srgbClr val="E0F0FB"/>
                </a:solidFill>
                <a:latin typeface="Comic Sans MS"/>
                <a:cs typeface="Comic Sans MS"/>
              </a:rPr>
              <a:t> </a:t>
            </a:r>
            <a:r>
              <a:rPr sz="2350" spc="-10" dirty="0">
                <a:solidFill>
                  <a:srgbClr val="E0F0FB"/>
                </a:solidFill>
                <a:latin typeface="Comic Sans MS"/>
                <a:cs typeface="Comic Sans MS"/>
              </a:rPr>
              <a:t>peace</a:t>
            </a:r>
            <a:endParaRPr sz="2350">
              <a:latin typeface="Comic Sans MS"/>
              <a:cs typeface="Comic Sans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855" y="321172"/>
            <a:ext cx="1558128" cy="15250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8" y="225831"/>
            <a:ext cx="8668967" cy="64079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4418" y="717471"/>
            <a:ext cx="521208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395" dirty="0">
                <a:solidFill>
                  <a:srgbClr val="000101"/>
                </a:solidFill>
                <a:latin typeface="Times New Roman"/>
                <a:cs typeface="Times New Roman"/>
              </a:rPr>
              <a:t>Soroptimist</a:t>
            </a:r>
            <a:r>
              <a:rPr sz="3950" b="1" spc="145" dirty="0">
                <a:solidFill>
                  <a:srgbClr val="000101"/>
                </a:solidFill>
                <a:latin typeface="Times New Roman"/>
                <a:cs typeface="Times New Roman"/>
              </a:rPr>
              <a:t> </a:t>
            </a:r>
            <a:r>
              <a:rPr sz="3950" b="1" spc="365" dirty="0">
                <a:solidFill>
                  <a:srgbClr val="000101"/>
                </a:solidFill>
                <a:latin typeface="Times New Roman"/>
                <a:cs typeface="Times New Roman"/>
              </a:rPr>
              <a:t>History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56674" y="1712456"/>
            <a:ext cx="7644765" cy="13023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7340" indent="-295275">
              <a:lnSpc>
                <a:spcPts val="2165"/>
              </a:lnSpc>
              <a:spcBef>
                <a:spcPts val="140"/>
              </a:spcBef>
              <a:buSzPct val="97500"/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000" b="1" spc="-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name</a:t>
            </a:r>
            <a:r>
              <a:rPr sz="2000" b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“Soroptimist”</a:t>
            </a:r>
            <a:r>
              <a:rPr sz="2000" b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means</a:t>
            </a:r>
            <a:r>
              <a:rPr sz="2000" b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“Best</a:t>
            </a:r>
            <a:r>
              <a:rPr sz="2000" b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000" b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omic Sans MS"/>
                <a:cs typeface="Comic Sans MS"/>
              </a:rPr>
              <a:t>Women.”</a:t>
            </a:r>
            <a:r>
              <a:rPr sz="2000" b="1" spc="-3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195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pride</a:t>
            </a:r>
            <a:endParaRPr sz="1950">
              <a:latin typeface="Comic Sans MS"/>
              <a:cs typeface="Comic Sans MS"/>
            </a:endParaRPr>
          </a:p>
          <a:p>
            <a:pPr marL="288925" marR="367665">
              <a:lnSpc>
                <a:spcPts val="1880"/>
              </a:lnSpc>
              <a:spcBef>
                <a:spcPts val="209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ourselves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being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best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helping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be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best.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volunteer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organization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feel</a:t>
            </a:r>
            <a:endParaRPr sz="1950">
              <a:latin typeface="Comic Sans MS"/>
              <a:cs typeface="Comic Sans MS"/>
            </a:endParaRPr>
          </a:p>
          <a:p>
            <a:pPr marL="288925" marR="505459">
              <a:lnSpc>
                <a:spcPts val="1880"/>
              </a:lnSpc>
              <a:spcBef>
                <a:spcPts val="95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uniquely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qualified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help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girls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realize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Comic Sans MS"/>
                <a:cs typeface="Comic Sans MS"/>
              </a:rPr>
              <a:t>life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dreams.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743" y="4149376"/>
            <a:ext cx="7579995" cy="15405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7340" indent="-295275">
              <a:lnSpc>
                <a:spcPts val="2215"/>
              </a:lnSpc>
              <a:spcBef>
                <a:spcPts val="140"/>
              </a:spcBef>
              <a:buSzPct val="97500"/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sz="2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Soroptimist</a:t>
            </a:r>
            <a:r>
              <a:rPr sz="20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20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(SI),</a:t>
            </a:r>
            <a:r>
              <a:rPr sz="20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established</a:t>
            </a:r>
            <a:r>
              <a:rPr sz="195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95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1921</a:t>
            </a:r>
            <a:r>
              <a:rPr sz="195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endParaRPr sz="1950">
              <a:latin typeface="Comic Sans MS"/>
              <a:cs typeface="Comic Sans MS"/>
            </a:endParaRPr>
          </a:p>
          <a:p>
            <a:pPr marL="288925" marR="317500">
              <a:lnSpc>
                <a:spcPts val="1880"/>
              </a:lnSpc>
              <a:spcBef>
                <a:spcPts val="259"/>
              </a:spcBef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Oakland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CA,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world-wide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organization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women,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working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through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service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projects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advance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status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95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women.</a:t>
            </a:r>
            <a:endParaRPr sz="1950">
              <a:latin typeface="Comic Sans MS"/>
              <a:cs typeface="Comic Sans MS"/>
            </a:endParaRPr>
          </a:p>
          <a:p>
            <a:pPr marL="288925">
              <a:lnSpc>
                <a:spcPts val="1660"/>
              </a:lnSpc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Soroptimists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contribute</a:t>
            </a:r>
            <a:r>
              <a:rPr sz="195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time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financial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support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endParaRPr sz="1950">
              <a:latin typeface="Comic Sans MS"/>
              <a:cs typeface="Comic Sans MS"/>
            </a:endParaRPr>
          </a:p>
          <a:p>
            <a:pPr marL="288925" marR="5080">
              <a:lnSpc>
                <a:spcPts val="1880"/>
              </a:lnSpc>
              <a:spcBef>
                <a:spcPts val="215"/>
              </a:spcBef>
              <a:tabLst>
                <a:tab pos="2343785" algn="l"/>
              </a:tabLst>
            </a:pP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community-based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international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projects</a:t>
            </a:r>
            <a:r>
              <a:rPr sz="195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which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195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benefit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women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girls.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	Violet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Richardson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was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dirty="0">
                <a:solidFill>
                  <a:srgbClr val="FFFFFF"/>
                </a:solidFill>
                <a:latin typeface="Comic Sans MS"/>
                <a:cs typeface="Comic Sans MS"/>
              </a:rPr>
              <a:t>first</a:t>
            </a:r>
            <a:r>
              <a:rPr sz="19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mic Sans MS"/>
                <a:cs typeface="Comic Sans MS"/>
              </a:rPr>
              <a:t>President.</a:t>
            </a:r>
            <a:endParaRPr sz="1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2784</Words>
  <Application>Microsoft Macintosh PowerPoint</Application>
  <PresentationFormat>On-screen Show (4:3)</PresentationFormat>
  <Paragraphs>345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Comic Sans MS</vt:lpstr>
      <vt:lpstr>Georgia-BoldItalic</vt:lpstr>
      <vt:lpstr>Times New Roman</vt:lpstr>
      <vt:lpstr>Trebuchet MS</vt:lpstr>
      <vt:lpstr>Office Theme</vt:lpstr>
      <vt:lpstr>NEW MEMBER ORIENTATION</vt:lpstr>
      <vt:lpstr>WELCOME</vt:lpstr>
      <vt:lpstr>Your Sponsor:</vt:lpstr>
      <vt:lpstr>SOROPTIMIST VISION &amp; MISSION</vt:lpstr>
      <vt:lpstr>CORE VALUES</vt:lpstr>
      <vt:lpstr>STRATEGIC OUTCOMES</vt:lpstr>
      <vt:lpstr>Our Organization</vt:lpstr>
      <vt:lpstr>VISION</vt:lpstr>
      <vt:lpstr>Soroptimist History</vt:lpstr>
      <vt:lpstr>Why Do Women and Girls Need Our Help?</vt:lpstr>
      <vt:lpstr>Soroptimist Clubs Worldwide</vt:lpstr>
      <vt:lpstr>SOROPTIMIST EMBLEM</vt:lpstr>
      <vt:lpstr>SOROPTIMIST INTERNATIONAL OF THE AMERICAS LOGO</vt:lpstr>
      <vt:lpstr>Our Pledge</vt:lpstr>
      <vt:lpstr>Soroptimist Pledge</vt:lpstr>
      <vt:lpstr>SOROPTIMIST IS A WORLD -WIDE ORGANIZATION</vt:lpstr>
      <vt:lpstr>PowerPoint Presentation</vt:lpstr>
      <vt:lpstr>PowerPoint Presentation</vt:lpstr>
      <vt:lpstr>(Recap)….We belong to:</vt:lpstr>
      <vt:lpstr>Soroptimist International of the Americas’ (SIA) Projects and Programs</vt:lpstr>
      <vt:lpstr>Laurel Society</vt:lpstr>
      <vt:lpstr>Soroptimist Pillars of Success</vt:lpstr>
      <vt:lpstr>FOUNDER REGION</vt:lpstr>
      <vt:lpstr>Founder Region “Fellowship”</vt:lpstr>
      <vt:lpstr>PowerPoint Presentation</vt:lpstr>
      <vt:lpstr>SI VACAVILLE Fundraising Events</vt:lpstr>
      <vt:lpstr>SI Vacaville Calendar of Events</vt:lpstr>
      <vt:lpstr>Meeting Etiquette &amp; Protocol</vt:lpstr>
      <vt:lpstr>SI VACAVILLE Committees</vt:lpstr>
      <vt:lpstr>Committees continued…</vt:lpstr>
      <vt:lpstr>How Our Club Supports SI’s Goals Locally</vt:lpstr>
      <vt:lpstr>PowerPoint Presentation</vt:lpstr>
      <vt:lpstr>SI Vacaville’s Identifying Programs</vt:lpstr>
      <vt:lpstr>YOUR</vt:lpstr>
      <vt:lpstr>Violet Richardson Award</vt:lpstr>
      <vt:lpstr>PowerPoint Presentation</vt:lpstr>
      <vt:lpstr>S Clubs</vt:lpstr>
      <vt:lpstr>Our S Clubs</vt:lpstr>
      <vt:lpstr>Other Soroptimist Meetings &amp; Conferences From our weekly meetings to:</vt:lpstr>
      <vt:lpstr>WEBSITES</vt:lpstr>
      <vt:lpstr>SI VACAVILLE</vt:lpstr>
      <vt:lpstr>Questions?</vt:lpstr>
      <vt:lpstr>Thank you for attending your orientation and thank you for joining Soroptimist International of Vacaville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VACAVILLEORIENTATIONedited.pptx</dc:title>
  <cp:lastModifiedBy>jackie devries</cp:lastModifiedBy>
  <cp:revision>2</cp:revision>
  <dcterms:created xsi:type="dcterms:W3CDTF">2023-07-13T00:01:33Z</dcterms:created>
  <dcterms:modified xsi:type="dcterms:W3CDTF">2023-07-16T17:26:01Z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2023-07-13T00:00:00Z</vt:filetime>
  </property>
  <property fmtid="{D5CDD505-2E9C-101B-9397-08002B2CF9AE}" pid="5" name="Producer">
    <vt:lpwstr>Adobe Mac PDF Plug-in</vt:lpwstr>
  </property>
</Properties>
</file>